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66" r:id="rId2"/>
    <p:sldId id="296" r:id="rId3"/>
    <p:sldId id="297" r:id="rId4"/>
    <p:sldId id="299" r:id="rId5"/>
    <p:sldId id="313" r:id="rId6"/>
    <p:sldId id="300" r:id="rId7"/>
    <p:sldId id="301" r:id="rId8"/>
    <p:sldId id="302" r:id="rId9"/>
    <p:sldId id="303" r:id="rId10"/>
    <p:sldId id="304" r:id="rId11"/>
    <p:sldId id="305" r:id="rId12"/>
    <p:sldId id="306" r:id="rId13"/>
    <p:sldId id="309" r:id="rId14"/>
    <p:sldId id="307" r:id="rId15"/>
    <p:sldId id="312" r:id="rId16"/>
    <p:sldId id="310" r:id="rId17"/>
    <p:sldId id="311" r:id="rId18"/>
    <p:sldId id="295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9EBF5"/>
    <a:srgbClr val="CFD5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82" d="100"/>
          <a:sy n="82" d="100"/>
        </p:scale>
        <p:origin x="62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8C89E693-2007-5CDF-F19B-0E3C55378F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53C741F-CD74-B0C4-D409-6CE7454AD79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E3E204-0852-48C3-A060-57BB43024E0C}" type="datetimeFigureOut">
              <a:rPr lang="fr-FR" smtClean="0"/>
              <a:t>12/12/2025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64091E42-333D-DEB2-F449-177B8C504D3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8B60E041-5105-9FC5-D2A9-27CCFB4035A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759EF6-D8B3-401D-8E74-B05AFD761A4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588665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B10FA0-7C78-40B7-8A85-BDBCC7E4FDE4}" type="datetimeFigureOut">
              <a:rPr lang="fr-FR" smtClean="0"/>
              <a:t>12/12/2025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212E9F-3F86-4F2E-822E-2F9153C8CF1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231919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947249-96C9-57A5-C498-C2D9B59DB4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9723A74-B697-19DF-62ED-185832D92A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FB2D3C-5F3F-8AAB-6C0C-5143C5185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9E4239-BD32-4CA6-9FA9-D30E5BD2BE64}" type="datetime1">
              <a:rPr lang="fr-FR" smtClean="0"/>
              <a:t>12/12/2025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8024084-3A59-25BB-96DF-542CBB185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724904-0932-9577-387D-D74D87C81D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78810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AA94A4-907E-AEC2-B167-BE76B4E96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B0560CA-D252-2C8A-4D7D-FFF5E9A9D3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68D2F4-6EE0-A780-9F31-8C57CC043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D23C-E7F5-4B79-A5BC-660558BDAC20}" type="datetime1">
              <a:rPr lang="fr-FR" smtClean="0"/>
              <a:t>12/12/2025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9A34EFE-4538-7CE7-FE33-57B3395A9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DA844DA-57F7-65C0-B7F1-85A56B68E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8581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AFE577-73DE-F095-40AA-95FD37A44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04C4CA-2746-8FD0-E0BC-13DE3B7013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6C89F3-21E3-C252-F3CE-DC3837744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04889F-AF0F-4059-89F6-9F1EE7EA2B0E}" type="datetime1">
              <a:rPr lang="fr-FR" smtClean="0"/>
              <a:t>12/12/2025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D7C1F8F-80C2-E3C3-F48B-B277914970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8EC4E40-C16C-DBD8-1588-4C374D1639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6510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4D0B19-0AFD-E037-9937-0796188CC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DDAA9A4-057A-4C30-4E4A-1C05067CB5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BBB35F-6341-1B36-68F5-6F558D0D8C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9EABE00-B46E-C220-0291-0DC613FB7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1DFFF-38DD-4CD6-AD83-92B69AD5C67F}" type="datetime1">
              <a:rPr lang="fr-FR" smtClean="0"/>
              <a:t>12/12/2025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45E8F41-9AA7-BD7B-CA56-6DEF4FF4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B887C41-1297-2C96-66D6-741873E1F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4714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A8C95A-5B51-6B00-97C5-C91DAA4217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81F4D67-3E3F-93F7-1A12-F11B915687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809D49D-BCCC-0447-06CF-D5B85FC448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B147261-6415-74A7-973F-F13A5443E9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E020D1E-C936-2AEB-4F2C-15433B717A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ED6AAA1-2EE4-8C55-83AA-15EC0E515B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FE6349-243A-401C-AEDD-D9BAA6E7C169}" type="datetime1">
              <a:rPr lang="fr-FR" smtClean="0"/>
              <a:t>12/12/2025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5D1BD8F-7CA0-F24F-BF7D-23B4B0E0CB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2F8DEF9-592D-EBD0-B609-1D8A49A46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5834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067B4-F53F-0B7F-29E2-4D6593988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87A1E2C6-621E-97C5-3F01-C18D5AB53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E3E740-377E-444A-8BCC-9EF799EE8B1D}" type="datetime1">
              <a:rPr lang="fr-FR" smtClean="0"/>
              <a:t>12/12/2025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AA0FD4A-CC5E-A528-8492-8D3D64510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7BD6D4E-0F2F-DEC4-D47B-56E355042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350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8F2B238-6AE1-338F-4CB4-D2E4FFC6F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F4D39-AAEF-4B70-AB50-3D161B90E12B}" type="datetime1">
              <a:rPr lang="fr-FR" smtClean="0"/>
              <a:t>12/12/2025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2E44BD2-F5BB-8B67-7E8F-5D7281CFF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B1E8E51-754E-075D-EE5D-FE2A106D4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0946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719C48-D95D-8654-109D-AAC7DAAFB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FC178C1-EA8D-9B58-C6B7-7A6483BF6F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F0619B2-CEAF-045A-AF75-BFE418622B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4097EEB-51CF-5B60-17CD-31826FE368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C4B7AE-8C62-49B0-B7CD-8F0861072E54}" type="datetime1">
              <a:rPr lang="fr-FR" smtClean="0"/>
              <a:t>12/12/2025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0B82B1F-C3BC-D5EA-63EF-C5696F15B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1A9CD1E-B6B6-297E-94EF-6E7432BD4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4724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A01348-A2C5-663C-D233-3E6600D68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B6364BA-C56E-A3FD-5588-E508C03A854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114CCDA-0146-EDF1-E2D4-047BEAB352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736856D-AD3F-77ED-6B42-C04400D89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9BE62C-E38A-4E65-B24E-7699EA1EAAB9}" type="datetime1">
              <a:rPr lang="fr-FR" smtClean="0"/>
              <a:t>12/12/2025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BCD52D1-69D2-3662-69E9-17008758C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BB1F879-CF0B-33D0-AAE3-725FB4A3B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64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22F933-D0A0-BF8F-B354-D97CEB464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2582B91-766D-E039-32AB-C76D085CA9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214A4C7-FDBA-EB4B-EAFB-8E8D24156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7185B-E59A-4067-BB5C-6AA2EBED30F8}" type="datetime1">
              <a:rPr lang="fr-FR" smtClean="0"/>
              <a:t>12/12/2025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DF19D3-F373-D1DD-A058-EB7877021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1FD849B-2CAA-3AC4-CD8D-9D9AF73B9E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0741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779FA1A-BF0A-6EE9-E4BB-C60DE4AEF1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B3F5343-2928-3252-BA7B-1E469DBE53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A78AC6-04B1-8E01-FD68-A5B241A62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A6E799-FA36-4BDC-A4E4-EDF1D8E1FFF0}" type="datetime1">
              <a:rPr lang="fr-FR" smtClean="0"/>
              <a:t>12/12/2025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5532B0-19C6-5D80-E908-9C1B063DA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6258838-5D56-2BF1-4831-5D2BE928B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62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3B061A2-32F8-F2B3-F6CD-1F209B234B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C07FB9E-E1B8-DF87-C449-A0DF8936B1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7ADE8BD-B6E4-7752-0DA9-B0F17E10D4C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EC0151-50E7-401A-A3A2-1839FDDD128D}" type="datetime1">
              <a:rPr lang="fr-FR" smtClean="0"/>
              <a:t>12/12/2025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3BC868-C43A-273A-D797-E4912C382D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61DBD3-8B22-78B7-CE0C-6E9F607420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D67955-6085-4CA4-9852-A4B656A5730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7800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4D91246D-BFEB-238D-7CC2-97C8B9C266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663" y="1089329"/>
            <a:ext cx="3059832" cy="4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BE17D7D-8C93-C605-158C-41630CB9E0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50710" y="3984901"/>
            <a:ext cx="275539" cy="3444240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5" name="Titre 1">
            <a:extLst>
              <a:ext uri="{FF2B5EF4-FFF2-40B4-BE49-F238E27FC236}">
                <a16:creationId xmlns:a16="http://schemas.microsoft.com/office/drawing/2014/main" id="{68798CFC-25DD-D2A5-E65E-876C44AFDA77}"/>
              </a:ext>
            </a:extLst>
          </p:cNvPr>
          <p:cNvSpPr txBox="1">
            <a:spLocks/>
          </p:cNvSpPr>
          <p:nvPr/>
        </p:nvSpPr>
        <p:spPr>
          <a:xfrm>
            <a:off x="4966748" y="0"/>
            <a:ext cx="4440023" cy="903261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FR" sz="2800" b="1" cap="all" dirty="0">
              <a:latin typeface="Comic Sans MS" panose="030F0702030302020204" pitchFamily="66" charset="0"/>
              <a:ea typeface="Kozuka Gothic Pro L" panose="020B0200000000000000" pitchFamily="34" charset="-128"/>
              <a:cs typeface="Calibri" panose="020F0502020204030204" pitchFamily="34" charset="0"/>
            </a:endParaRPr>
          </a:p>
          <a:p>
            <a:r>
              <a:rPr lang="fr-FR" sz="3600" b="1" cap="all" dirty="0">
                <a:latin typeface="Comic Sans MS" panose="030F0702030302020204" pitchFamily="66" charset="0"/>
                <a:ea typeface="Kozuka Gothic Pro L" panose="020B0200000000000000" pitchFamily="34" charset="-128"/>
                <a:cs typeface="Calibri" panose="020F0502020204030204" pitchFamily="34" charset="0"/>
              </a:rPr>
              <a:t>QUIZ ECOLE PRIMAIRE</a:t>
            </a:r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B2BCB341-48D2-5451-9233-91F40D43E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1</a:t>
            </a:fld>
            <a:r>
              <a:rPr lang="fr-FR" dirty="0"/>
              <a:t>/16</a:t>
            </a: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654CCF1-BCA6-5B47-9201-5AE8E5B86CFD}"/>
              </a:ext>
            </a:extLst>
          </p:cNvPr>
          <p:cNvSpPr txBox="1">
            <a:spLocks/>
          </p:cNvSpPr>
          <p:nvPr/>
        </p:nvSpPr>
        <p:spPr>
          <a:xfrm>
            <a:off x="4815553" y="2703971"/>
            <a:ext cx="4440023" cy="177870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fr-FR" sz="2800" b="1" cap="all" dirty="0">
              <a:latin typeface="Comic Sans MS" panose="030F0702030302020204" pitchFamily="66" charset="0"/>
              <a:ea typeface="Kozuka Gothic Pro L" panose="020B0200000000000000" pitchFamily="34" charset="-128"/>
              <a:cs typeface="Calibri" panose="020F0502020204030204" pitchFamily="34" charset="0"/>
            </a:endParaRPr>
          </a:p>
        </p:txBody>
      </p:sp>
      <p:pic>
        <p:nvPicPr>
          <p:cNvPr id="6" name="Image 5" descr="Une image contenant illustration, Dessin animé, dessin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94DE35C2-AA0B-9468-C33D-8EE1CAB964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3574" y="1154646"/>
            <a:ext cx="4058815" cy="4058815"/>
          </a:xfrm>
          <a:prstGeom prst="rect">
            <a:avLst/>
          </a:prstGeom>
          <a:ln w="31750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776681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2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8B8F41FE-EBC3-E7FF-9773-4BC83E22B89A}"/>
              </a:ext>
            </a:extLst>
          </p:cNvPr>
          <p:cNvGrpSpPr/>
          <p:nvPr/>
        </p:nvGrpSpPr>
        <p:grpSpPr>
          <a:xfrm>
            <a:off x="774590" y="345233"/>
            <a:ext cx="10515600" cy="5779582"/>
            <a:chOff x="0" y="24552"/>
            <a:chExt cx="9728835" cy="5069076"/>
          </a:xfrm>
        </p:grpSpPr>
        <p:pic>
          <p:nvPicPr>
            <p:cNvPr id="3" name="Image 2">
              <a:extLst>
                <a:ext uri="{FF2B5EF4-FFF2-40B4-BE49-F238E27FC236}">
                  <a16:creationId xmlns:a16="http://schemas.microsoft.com/office/drawing/2014/main" id="{032EC72E-A9DB-9A6A-3C3D-262C6955AE1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4552"/>
              <a:ext cx="9728835" cy="498665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Zone de texte 2">
              <a:extLst>
                <a:ext uri="{FF2B5EF4-FFF2-40B4-BE49-F238E27FC236}">
                  <a16:creationId xmlns:a16="http://schemas.microsoft.com/office/drawing/2014/main" id="{74C43EF3-EFC4-7450-F6FB-BA073BA8CAC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21977" y="92208"/>
              <a:ext cx="8067675" cy="4629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1-Quel nom est masculin dans la liste suivante ?</a:t>
              </a:r>
              <a:endParaRPr lang="fr-FR" sz="26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Zone de texte 2">
              <a:extLst>
                <a:ext uri="{FF2B5EF4-FFF2-40B4-BE49-F238E27FC236}">
                  <a16:creationId xmlns:a16="http://schemas.microsoft.com/office/drawing/2014/main" id="{25C42E35-8293-0510-D269-C98BE76B785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60074" y="3304135"/>
              <a:ext cx="2896870" cy="939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Insigne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Zone de texte 2">
              <a:extLst>
                <a:ext uri="{FF2B5EF4-FFF2-40B4-BE49-F238E27FC236}">
                  <a16:creationId xmlns:a16="http://schemas.microsoft.com/office/drawing/2014/main" id="{2786B705-68DF-AD64-6C58-04A4932BDE6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6716" y="4134010"/>
              <a:ext cx="2896870" cy="939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Anagramme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Zone de texte 2">
              <a:extLst>
                <a:ext uri="{FF2B5EF4-FFF2-40B4-BE49-F238E27FC236}">
                  <a16:creationId xmlns:a16="http://schemas.microsoft.com/office/drawing/2014/main" id="{586FBD89-B698-400E-D515-B658E5A1C7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70279" y="3296450"/>
              <a:ext cx="2896870" cy="939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Epithète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Zone de texte 2">
              <a:extLst>
                <a:ext uri="{FF2B5EF4-FFF2-40B4-BE49-F238E27FC236}">
                  <a16:creationId xmlns:a16="http://schemas.microsoft.com/office/drawing/2014/main" id="{B3107933-499C-6609-E8E9-02BA6FCB123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40198" y="4153828"/>
              <a:ext cx="2896870" cy="939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Octave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3" name="Image 12">
              <a:extLst>
                <a:ext uri="{FF2B5EF4-FFF2-40B4-BE49-F238E27FC236}">
                  <a16:creationId xmlns:a16="http://schemas.microsoft.com/office/drawing/2014/main" id="{261F6A9C-F039-0D84-93E4-A8C4923FB60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80975" y="929768"/>
              <a:ext cx="2827655" cy="199771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203234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3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4760E0D1-9590-2E76-5C5E-1FA19665B449}"/>
              </a:ext>
            </a:extLst>
          </p:cNvPr>
          <p:cNvGrpSpPr/>
          <p:nvPr/>
        </p:nvGrpSpPr>
        <p:grpSpPr>
          <a:xfrm>
            <a:off x="774591" y="536754"/>
            <a:ext cx="11112608" cy="5784491"/>
            <a:chOff x="0" y="0"/>
            <a:chExt cx="10023828" cy="5043074"/>
          </a:xfrm>
        </p:grpSpPr>
        <p:pic>
          <p:nvPicPr>
            <p:cNvPr id="5" name="Image 4">
              <a:extLst>
                <a:ext uri="{FF2B5EF4-FFF2-40B4-BE49-F238E27FC236}">
                  <a16:creationId xmlns:a16="http://schemas.microsoft.com/office/drawing/2014/main" id="{2B316729-0C2D-8A9C-5982-96348BA5D33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668510" cy="49555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Zone de texte 2">
              <a:extLst>
                <a:ext uri="{FF2B5EF4-FFF2-40B4-BE49-F238E27FC236}">
                  <a16:creationId xmlns:a16="http://schemas.microsoft.com/office/drawing/2014/main" id="{C91B8FB0-B68A-3155-2317-A6B24604259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80133" y="61472"/>
              <a:ext cx="9243695" cy="4601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6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2-L</a:t>
              </a:r>
              <a:r>
                <a:rPr lang="fr-FR" sz="2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aquelle de ces propositions e</a:t>
              </a:r>
              <a:r>
                <a:rPr lang="fr-FR" sz="26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s</a:t>
              </a:r>
              <a:r>
                <a:rPr lang="fr-FR" sz="2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t bien orthographiée ? </a:t>
              </a:r>
              <a:endParaRPr lang="fr-FR" sz="26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Zone de texte 2">
              <a:extLst>
                <a:ext uri="{FF2B5EF4-FFF2-40B4-BE49-F238E27FC236}">
                  <a16:creationId xmlns:a16="http://schemas.microsoft.com/office/drawing/2014/main" id="{35D83128-EA3D-25CD-A73D-4B37FA9552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52605" y="4080222"/>
              <a:ext cx="2896870" cy="939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rPr>
                <a:t> </a:t>
              </a: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Trottinette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Zone de texte 2">
              <a:extLst>
                <a:ext uri="{FF2B5EF4-FFF2-40B4-BE49-F238E27FC236}">
                  <a16:creationId xmlns:a16="http://schemas.microsoft.com/office/drawing/2014/main" id="{86E444B5-BDFA-2BC8-27FD-E547C00994B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98602" y="3304135"/>
              <a:ext cx="2896870" cy="939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Trotinette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Zone de texte 2">
              <a:extLst>
                <a:ext uri="{FF2B5EF4-FFF2-40B4-BE49-F238E27FC236}">
                  <a16:creationId xmlns:a16="http://schemas.microsoft.com/office/drawing/2014/main" id="{57EE7E32-806F-6A2A-FD07-64F2CDF78BE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24713" y="4103274"/>
              <a:ext cx="3242310" cy="939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rPr>
                <a:t> </a:t>
              </a: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Trottinnette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Zone de texte 2">
              <a:extLst>
                <a:ext uri="{FF2B5EF4-FFF2-40B4-BE49-F238E27FC236}">
                  <a16:creationId xmlns:a16="http://schemas.microsoft.com/office/drawing/2014/main" id="{9A7060FF-A5A7-98A0-F70D-24D3FFF429D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49808" y="998924"/>
              <a:ext cx="3042285" cy="23348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rPr>
                <a:t> </a:t>
              </a:r>
            </a:p>
          </p:txBody>
        </p:sp>
        <p:pic>
          <p:nvPicPr>
            <p:cNvPr id="13" name="Image 12" descr="Images de Trottinette dessin enfant creativite – Téléchargement gratuit sur  Freepik">
              <a:extLst>
                <a:ext uri="{FF2B5EF4-FFF2-40B4-BE49-F238E27FC236}">
                  <a16:creationId xmlns:a16="http://schemas.microsoft.com/office/drawing/2014/main" id="{44A8A6DA-FFCC-A78D-CD90-2266EBEBC9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0329" y="845244"/>
              <a:ext cx="1743710" cy="21837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4" name="Zone de texte 2">
              <a:extLst>
                <a:ext uri="{FF2B5EF4-FFF2-40B4-BE49-F238E27FC236}">
                  <a16:creationId xmlns:a16="http://schemas.microsoft.com/office/drawing/2014/main" id="{10F34076-6AE0-95A0-6701-CFECEB0CA6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86077" y="3288766"/>
              <a:ext cx="2896870" cy="939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rPr>
                <a:t> </a:t>
              </a: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Trottinete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641975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4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7F5B776B-A81A-F34F-3B0F-B019098BB255}"/>
              </a:ext>
            </a:extLst>
          </p:cNvPr>
          <p:cNvGrpSpPr/>
          <p:nvPr/>
        </p:nvGrpSpPr>
        <p:grpSpPr>
          <a:xfrm>
            <a:off x="923289" y="356935"/>
            <a:ext cx="10766504" cy="6022498"/>
            <a:chOff x="19602" y="9573"/>
            <a:chExt cx="9825925" cy="4926942"/>
          </a:xfrm>
        </p:grpSpPr>
        <p:pic>
          <p:nvPicPr>
            <p:cNvPr id="5" name="Image 4">
              <a:extLst>
                <a:ext uri="{FF2B5EF4-FFF2-40B4-BE49-F238E27FC236}">
                  <a16:creationId xmlns:a16="http://schemas.microsoft.com/office/drawing/2014/main" id="{060F209B-2E31-D02B-C05D-3E209A4C4A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02" y="9573"/>
              <a:ext cx="9519285" cy="48793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Zone de texte 2">
              <a:extLst>
                <a:ext uri="{FF2B5EF4-FFF2-40B4-BE49-F238E27FC236}">
                  <a16:creationId xmlns:a16="http://schemas.microsoft.com/office/drawing/2014/main" id="{A20175D5-BEAE-9349-B04A-FE453D6693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2897" y="108579"/>
              <a:ext cx="9612630" cy="4686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2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3-Quelle est </a:t>
              </a:r>
              <a:r>
                <a:rPr lang="fr-FR" sz="22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la</a:t>
              </a:r>
              <a:r>
                <a:rPr lang="fr-FR" sz="22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 2</a:t>
              </a:r>
              <a:r>
                <a:rPr lang="fr-FR" sz="2200" b="1" kern="100" baseline="300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ème</a:t>
              </a:r>
              <a:r>
                <a:rPr lang="fr-FR" sz="22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 personne du pluriel </a:t>
              </a:r>
              <a:r>
                <a:rPr lang="fr-FR" sz="22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du</a:t>
              </a:r>
              <a:r>
                <a:rPr lang="fr-FR" sz="22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 subjonctif parfait de </a:t>
              </a:r>
              <a:r>
                <a:rPr lang="fr-FR" sz="22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n</a:t>
              </a:r>
              <a:r>
                <a:rPr lang="fr-FR" sz="22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aitre ?</a:t>
              </a:r>
              <a:endParaRPr lang="fr-FR" sz="2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Zone de texte 2">
              <a:extLst>
                <a:ext uri="{FF2B5EF4-FFF2-40B4-BE49-F238E27FC236}">
                  <a16:creationId xmlns:a16="http://schemas.microsoft.com/office/drawing/2014/main" id="{B654625D-D3FC-F026-263B-69F36F1DB6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5394" y="3347013"/>
              <a:ext cx="413385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Que vous naissiez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Zone de texte 2">
              <a:extLst>
                <a:ext uri="{FF2B5EF4-FFF2-40B4-BE49-F238E27FC236}">
                  <a16:creationId xmlns:a16="http://schemas.microsoft.com/office/drawing/2014/main" id="{CFB8A9E6-1142-44DC-2003-EB6F354D4F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7341" y="4119270"/>
              <a:ext cx="4079875" cy="5911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Que vous naquissiez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Zone de texte 2">
              <a:extLst>
                <a:ext uri="{FF2B5EF4-FFF2-40B4-BE49-F238E27FC236}">
                  <a16:creationId xmlns:a16="http://schemas.microsoft.com/office/drawing/2014/main" id="{3A5CDEA2-6637-2B49-60E2-D0B4D0C4E1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80119" y="3357779"/>
              <a:ext cx="413385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Que vous soyez nés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Zone de texte 2">
              <a:extLst>
                <a:ext uri="{FF2B5EF4-FFF2-40B4-BE49-F238E27FC236}">
                  <a16:creationId xmlns:a16="http://schemas.microsoft.com/office/drawing/2014/main" id="{8DE980A6-7449-AEE5-60B2-73A7175BEA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92140" y="4119270"/>
              <a:ext cx="413385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Que vous fussiez nés 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3" name="Image 12" descr="Coloriage naissance 10">
              <a:extLst>
                <a:ext uri="{FF2B5EF4-FFF2-40B4-BE49-F238E27FC236}">
                  <a16:creationId xmlns:a16="http://schemas.microsoft.com/office/drawing/2014/main" id="{FF85A4C6-E27C-9669-9C32-F477C4B7EFA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3646" y="724619"/>
              <a:ext cx="1651635" cy="233235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879147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5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7F5B776B-A81A-F34F-3B0F-B019098BB255}"/>
              </a:ext>
            </a:extLst>
          </p:cNvPr>
          <p:cNvGrpSpPr/>
          <p:nvPr/>
        </p:nvGrpSpPr>
        <p:grpSpPr>
          <a:xfrm>
            <a:off x="901810" y="263629"/>
            <a:ext cx="13248628" cy="6144499"/>
            <a:chOff x="19602" y="9573"/>
            <a:chExt cx="12091207" cy="5026750"/>
          </a:xfrm>
        </p:grpSpPr>
        <p:pic>
          <p:nvPicPr>
            <p:cNvPr id="5" name="Image 4">
              <a:extLst>
                <a:ext uri="{FF2B5EF4-FFF2-40B4-BE49-F238E27FC236}">
                  <a16:creationId xmlns:a16="http://schemas.microsoft.com/office/drawing/2014/main" id="{060F209B-2E31-D02B-C05D-3E209A4C4AE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02" y="9573"/>
              <a:ext cx="9519285" cy="48793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Zone de texte 2">
              <a:extLst>
                <a:ext uri="{FF2B5EF4-FFF2-40B4-BE49-F238E27FC236}">
                  <a16:creationId xmlns:a16="http://schemas.microsoft.com/office/drawing/2014/main" id="{A20175D5-BEAE-9349-B04A-FE453D6693F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98179" y="85604"/>
              <a:ext cx="9612630" cy="4686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6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4</a:t>
              </a:r>
              <a:r>
                <a:rPr lang="fr-FR" sz="2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-Qu’est ce qu’un lamaneur ?</a:t>
              </a:r>
              <a:endParaRPr lang="fr-FR" sz="26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Zone de texte 2">
              <a:extLst>
                <a:ext uri="{FF2B5EF4-FFF2-40B4-BE49-F238E27FC236}">
                  <a16:creationId xmlns:a16="http://schemas.microsoft.com/office/drawing/2014/main" id="{B654625D-D3FC-F026-263B-69F36F1DB6A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73798" y="3384175"/>
              <a:ext cx="413385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Un animal amazonien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Zone de texte 2">
              <a:extLst>
                <a:ext uri="{FF2B5EF4-FFF2-40B4-BE49-F238E27FC236}">
                  <a16:creationId xmlns:a16="http://schemas.microsoft.com/office/drawing/2014/main" id="{CFB8A9E6-1142-44DC-2003-EB6F354D4FE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7773" y="4097788"/>
              <a:ext cx="4079875" cy="5911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Un ouvrier d’</a:t>
              </a:r>
              <a:r>
                <a:rPr lang="fr-FR" sz="3000" b="1" kern="100" dirty="0" err="1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acierie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Zone de texte 2">
              <a:extLst>
                <a:ext uri="{FF2B5EF4-FFF2-40B4-BE49-F238E27FC236}">
                  <a16:creationId xmlns:a16="http://schemas.microsoft.com/office/drawing/2014/main" id="{3A5CDEA2-6637-2B49-60E2-D0B4D0C4E11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21322" y="3411609"/>
              <a:ext cx="413385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1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Un aide au capitaine de bateau</a:t>
              </a:r>
              <a:endParaRPr lang="fr-FR" sz="21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Zone de texte 2">
              <a:extLst>
                <a:ext uri="{FF2B5EF4-FFF2-40B4-BE49-F238E27FC236}">
                  <a16:creationId xmlns:a16="http://schemas.microsoft.com/office/drawing/2014/main" id="{8DE980A6-7449-AEE5-60B2-73A7175BEAB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121322" y="4219078"/>
              <a:ext cx="4366345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8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Un meuble de rangement</a:t>
              </a:r>
              <a:r>
                <a:rPr lang="fr-FR" sz="28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 </a:t>
              </a:r>
              <a:endParaRPr lang="fr-FR" sz="2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1026" name="Picture 2" descr="Homme pensant tenant sa tête dans la perplexité entouré de points  d'interrogation Surcharge d'informations | Vecteur Premium">
            <a:extLst>
              <a:ext uri="{FF2B5EF4-FFF2-40B4-BE49-F238E27FC236}">
                <a16:creationId xmlns:a16="http://schemas.microsoft.com/office/drawing/2014/main" id="{17933D42-F9A5-F7C7-145C-CE93E38CA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8724" y="1109589"/>
            <a:ext cx="2888362" cy="2888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47338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6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193479E4-9DBE-6D34-DEA7-01587EBA931F}"/>
              </a:ext>
            </a:extLst>
          </p:cNvPr>
          <p:cNvGrpSpPr/>
          <p:nvPr/>
        </p:nvGrpSpPr>
        <p:grpSpPr>
          <a:xfrm>
            <a:off x="705707" y="272460"/>
            <a:ext cx="11184548" cy="5709875"/>
            <a:chOff x="-60824" y="9573"/>
            <a:chExt cx="9875985" cy="4879340"/>
          </a:xfrm>
        </p:grpSpPr>
        <p:pic>
          <p:nvPicPr>
            <p:cNvPr id="3" name="Image 2">
              <a:extLst>
                <a:ext uri="{FF2B5EF4-FFF2-40B4-BE49-F238E27FC236}">
                  <a16:creationId xmlns:a16="http://schemas.microsoft.com/office/drawing/2014/main" id="{09C549E4-6914-787C-0FCF-FECB53CCFC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0824" y="9573"/>
              <a:ext cx="9519285" cy="487934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Zone de texte 2">
              <a:extLst>
                <a:ext uri="{FF2B5EF4-FFF2-40B4-BE49-F238E27FC236}">
                  <a16:creationId xmlns:a16="http://schemas.microsoft.com/office/drawing/2014/main" id="{8B699564-6715-7A12-159E-110B34B449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2335" y="117590"/>
              <a:ext cx="9702826" cy="5092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2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5</a:t>
              </a:r>
              <a:r>
                <a:rPr lang="fr-FR" sz="22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-On a payé 12,5 € pour 5 m de tissu. Combien coûtent 14 m de tissu ?</a:t>
              </a:r>
              <a:endParaRPr lang="fr-FR" sz="2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Zone de texte 2">
              <a:extLst>
                <a:ext uri="{FF2B5EF4-FFF2-40B4-BE49-F238E27FC236}">
                  <a16:creationId xmlns:a16="http://schemas.microsoft.com/office/drawing/2014/main" id="{8F6A7690-DF68-CFE2-CC9B-C8357DB29A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39803" y="3343175"/>
              <a:ext cx="182880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35 €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Zone de texte 2">
              <a:extLst>
                <a:ext uri="{FF2B5EF4-FFF2-40B4-BE49-F238E27FC236}">
                  <a16:creationId xmlns:a16="http://schemas.microsoft.com/office/drawing/2014/main" id="{6AE5499E-064E-D8A9-3348-8B10BCE471E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8030" y="4071668"/>
              <a:ext cx="182880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32,5 €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Zone de texte 2">
              <a:extLst>
                <a:ext uri="{FF2B5EF4-FFF2-40B4-BE49-F238E27FC236}">
                  <a16:creationId xmlns:a16="http://schemas.microsoft.com/office/drawing/2014/main" id="{8C455E68-1797-FEDF-F41C-32F3185C2EB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62778" y="3260785"/>
              <a:ext cx="182880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30,5 €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Zone de texte 2">
              <a:extLst>
                <a:ext uri="{FF2B5EF4-FFF2-40B4-BE49-F238E27FC236}">
                  <a16:creationId xmlns:a16="http://schemas.microsoft.com/office/drawing/2014/main" id="{87C6299C-1557-5959-A0E7-8EB681D2537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43932" y="4063041"/>
              <a:ext cx="182880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no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34 €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3" name="Image 12" descr="Vecteur tissu accessoires de couture - clipart vectoriel de En matière textile libre de droits">
              <a:extLst>
                <a:ext uri="{FF2B5EF4-FFF2-40B4-BE49-F238E27FC236}">
                  <a16:creationId xmlns:a16="http://schemas.microsoft.com/office/drawing/2014/main" id="{D48C0128-DB10-7815-4BA4-0E16BCE53C3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16061" y="905774"/>
              <a:ext cx="2765425" cy="189738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6496398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7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8A3D1DDA-8884-B7F0-0017-522C14256612}"/>
              </a:ext>
            </a:extLst>
          </p:cNvPr>
          <p:cNvGrpSpPr/>
          <p:nvPr/>
        </p:nvGrpSpPr>
        <p:grpSpPr>
          <a:xfrm>
            <a:off x="774590" y="307910"/>
            <a:ext cx="10832692" cy="6013335"/>
            <a:chOff x="0" y="0"/>
            <a:chExt cx="9973310" cy="5139079"/>
          </a:xfrm>
        </p:grpSpPr>
        <p:pic>
          <p:nvPicPr>
            <p:cNvPr id="5" name="Image 4">
              <a:extLst>
                <a:ext uri="{FF2B5EF4-FFF2-40B4-BE49-F238E27FC236}">
                  <a16:creationId xmlns:a16="http://schemas.microsoft.com/office/drawing/2014/main" id="{F69B3516-584F-8431-B14C-BE57E905D8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973310" cy="51117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Zone de texte 2">
              <a:extLst>
                <a:ext uri="{FF2B5EF4-FFF2-40B4-BE49-F238E27FC236}">
                  <a16:creationId xmlns:a16="http://schemas.microsoft.com/office/drawing/2014/main" id="{A06A1E4C-1436-FE93-43FB-8E02F2F033E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63306" y="3554083"/>
              <a:ext cx="182880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100 min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Zone de texte 2">
              <a:extLst>
                <a:ext uri="{FF2B5EF4-FFF2-40B4-BE49-F238E27FC236}">
                  <a16:creationId xmlns:a16="http://schemas.microsoft.com/office/drawing/2014/main" id="{0CD82F6D-CF42-CD6B-4BA6-CC77CE055D2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46053" y="4295955"/>
              <a:ext cx="182880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140 min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Zone de texte 2">
              <a:extLst>
                <a:ext uri="{FF2B5EF4-FFF2-40B4-BE49-F238E27FC236}">
                  <a16:creationId xmlns:a16="http://schemas.microsoft.com/office/drawing/2014/main" id="{309FD8C5-BA9C-80E0-B02E-127E8638145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75253" y="3459193"/>
              <a:ext cx="182880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120 min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Zone de texte 2">
              <a:extLst>
                <a:ext uri="{FF2B5EF4-FFF2-40B4-BE49-F238E27FC236}">
                  <a16:creationId xmlns:a16="http://schemas.microsoft.com/office/drawing/2014/main" id="{D81F7234-59C2-AE6F-A10E-45AAACDAD64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83879" y="4321834"/>
              <a:ext cx="182880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160 min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Zone de texte 2">
              <a:extLst>
                <a:ext uri="{FF2B5EF4-FFF2-40B4-BE49-F238E27FC236}">
                  <a16:creationId xmlns:a16="http://schemas.microsoft.com/office/drawing/2014/main" id="{EFD1E006-3D92-2092-4195-6BD4C7FE6B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79895" y="88221"/>
              <a:ext cx="8457725" cy="4510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6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6</a:t>
              </a:r>
              <a:r>
                <a:rPr lang="fr-FR" sz="2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-A combien de minutes sont égales 7200 secondes ?</a:t>
              </a:r>
              <a:endParaRPr lang="fr-FR" sz="26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3" name="Image 12" descr="Illustration d'une femme en costume se sentant dubitative.">
              <a:extLst>
                <a:ext uri="{FF2B5EF4-FFF2-40B4-BE49-F238E27FC236}">
                  <a16:creationId xmlns:a16="http://schemas.microsoft.com/office/drawing/2014/main" id="{BC85A6FD-135C-63FE-2520-E23EC4A740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83479" y="819510"/>
              <a:ext cx="2487930" cy="240474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6662441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8</a:t>
            </a:fld>
            <a:r>
              <a:rPr lang="fr-FR" dirty="0"/>
              <a:t>/16</a:t>
            </a:r>
          </a:p>
        </p:txBody>
      </p:sp>
      <p:grpSp>
        <p:nvGrpSpPr>
          <p:cNvPr id="5" name="Groupe 4">
            <a:extLst>
              <a:ext uri="{FF2B5EF4-FFF2-40B4-BE49-F238E27FC236}">
                <a16:creationId xmlns:a16="http://schemas.microsoft.com/office/drawing/2014/main" id="{96AA230B-B39D-1372-3762-7AD5DF2CFA41}"/>
              </a:ext>
            </a:extLst>
          </p:cNvPr>
          <p:cNvGrpSpPr/>
          <p:nvPr/>
        </p:nvGrpSpPr>
        <p:grpSpPr>
          <a:xfrm>
            <a:off x="774590" y="378134"/>
            <a:ext cx="10935328" cy="5943112"/>
            <a:chOff x="0" y="0"/>
            <a:chExt cx="9760585" cy="5003165"/>
          </a:xfrm>
        </p:grpSpPr>
        <p:pic>
          <p:nvPicPr>
            <p:cNvPr id="6" name="Image 5">
              <a:extLst>
                <a:ext uri="{FF2B5EF4-FFF2-40B4-BE49-F238E27FC236}">
                  <a16:creationId xmlns:a16="http://schemas.microsoft.com/office/drawing/2014/main" id="{AB1FCC77-78AE-D9E6-BC03-E34EF8C0BBB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760585" cy="50031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Zone de texte 2">
              <a:extLst>
                <a:ext uri="{FF2B5EF4-FFF2-40B4-BE49-F238E27FC236}">
                  <a16:creationId xmlns:a16="http://schemas.microsoft.com/office/drawing/2014/main" id="{CCF2F0D0-A0B8-D931-7CAE-9F6F07B117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89635" y="82071"/>
              <a:ext cx="6920229" cy="4443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6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7</a:t>
              </a:r>
              <a:r>
                <a:rPr lang="fr-FR" sz="2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-Quelle est la préfecture des Deux-S</a:t>
              </a:r>
              <a:r>
                <a:rPr lang="fr-FR" sz="26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èvres</a:t>
              </a:r>
              <a:r>
                <a:rPr lang="fr-FR" sz="2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 ?</a:t>
              </a:r>
              <a:endParaRPr lang="fr-FR" sz="26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Zone de texte 2">
              <a:extLst>
                <a:ext uri="{FF2B5EF4-FFF2-40B4-BE49-F238E27FC236}">
                  <a16:creationId xmlns:a16="http://schemas.microsoft.com/office/drawing/2014/main" id="{FA21E104-F961-1D56-74DC-FE11FF2941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28800" y="3398808"/>
              <a:ext cx="182880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Loudun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Zone de texte 2">
              <a:extLst>
                <a:ext uri="{FF2B5EF4-FFF2-40B4-BE49-F238E27FC236}">
                  <a16:creationId xmlns:a16="http://schemas.microsoft.com/office/drawing/2014/main" id="{901689DB-3637-0E35-967C-93E9704F3D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04514" y="4183812"/>
              <a:ext cx="203581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Rochefort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Zone de texte 2">
              <a:extLst>
                <a:ext uri="{FF2B5EF4-FFF2-40B4-BE49-F238E27FC236}">
                  <a16:creationId xmlns:a16="http://schemas.microsoft.com/office/drawing/2014/main" id="{C63AF42E-9148-5738-0B66-134F7F5E30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07502" y="3407434"/>
              <a:ext cx="279654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Châtellerault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Zone de texte 2">
              <a:extLst>
                <a:ext uri="{FF2B5EF4-FFF2-40B4-BE49-F238E27FC236}">
                  <a16:creationId xmlns:a16="http://schemas.microsoft.com/office/drawing/2014/main" id="{DBED7167-C4D4-5D27-9CE1-A8B39B30DF9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99208" y="4166559"/>
              <a:ext cx="182880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Niort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4" name="Image 13">
              <a:extLst>
                <a:ext uri="{FF2B5EF4-FFF2-40B4-BE49-F238E27FC236}">
                  <a16:creationId xmlns:a16="http://schemas.microsoft.com/office/drawing/2014/main" id="{7CC0E8C2-3807-CCC7-5A9C-3B272B7F902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07434" y="940280"/>
              <a:ext cx="3023235" cy="2013585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5993079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9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E85318EE-F0A7-0F79-FD19-278D14CD3F4A}"/>
              </a:ext>
            </a:extLst>
          </p:cNvPr>
          <p:cNvGrpSpPr/>
          <p:nvPr/>
        </p:nvGrpSpPr>
        <p:grpSpPr>
          <a:xfrm>
            <a:off x="901810" y="279918"/>
            <a:ext cx="10388380" cy="6041328"/>
            <a:chOff x="0" y="-15310"/>
            <a:chExt cx="9586595" cy="4955981"/>
          </a:xfrm>
        </p:grpSpPr>
        <p:pic>
          <p:nvPicPr>
            <p:cNvPr id="5" name="Image 4">
              <a:extLst>
                <a:ext uri="{FF2B5EF4-FFF2-40B4-BE49-F238E27FC236}">
                  <a16:creationId xmlns:a16="http://schemas.microsoft.com/office/drawing/2014/main" id="{1BEB454B-B7E1-4450-B392-06D79026B97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5310"/>
              <a:ext cx="9586595" cy="491363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Zone de texte 2">
              <a:extLst>
                <a:ext uri="{FF2B5EF4-FFF2-40B4-BE49-F238E27FC236}">
                  <a16:creationId xmlns:a16="http://schemas.microsoft.com/office/drawing/2014/main" id="{ABCB0598-732B-CD89-E203-342A1A7EB66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08030" y="43132"/>
              <a:ext cx="6193155" cy="43300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6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8</a:t>
              </a:r>
              <a:r>
                <a:rPr lang="fr-FR" sz="2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-Quelle est la longueur de la </a:t>
              </a:r>
              <a:r>
                <a:rPr lang="fr-FR" sz="26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L</a:t>
              </a:r>
              <a:r>
                <a:rPr lang="fr-FR" sz="2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oire ?</a:t>
              </a:r>
              <a:endParaRPr lang="fr-FR" sz="26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Zone de texte 2">
              <a:extLst>
                <a:ext uri="{FF2B5EF4-FFF2-40B4-BE49-F238E27FC236}">
                  <a16:creationId xmlns:a16="http://schemas.microsoft.com/office/drawing/2014/main" id="{8A686DB7-6F64-77D7-6764-905D4E620AB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62974" y="3338422"/>
              <a:ext cx="305816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1006 km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Zone de texte 2">
              <a:extLst>
                <a:ext uri="{FF2B5EF4-FFF2-40B4-BE49-F238E27FC236}">
                  <a16:creationId xmlns:a16="http://schemas.microsoft.com/office/drawing/2014/main" id="{E977453B-8E42-F1FA-DCBF-E8275512389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7480" y="4106173"/>
              <a:ext cx="247396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993 km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Zone de texte 2">
              <a:extLst>
                <a:ext uri="{FF2B5EF4-FFF2-40B4-BE49-F238E27FC236}">
                  <a16:creationId xmlns:a16="http://schemas.microsoft.com/office/drawing/2014/main" id="{D810B860-4F10-BF9B-9A58-6414F9AA9A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167887" y="3329796"/>
              <a:ext cx="220472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1032 km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Zone de texte 2">
              <a:extLst>
                <a:ext uri="{FF2B5EF4-FFF2-40B4-BE49-F238E27FC236}">
                  <a16:creationId xmlns:a16="http://schemas.microsoft.com/office/drawing/2014/main" id="{2E5A227F-439E-F653-6CB2-DCA758FAD90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2174" y="4123426"/>
              <a:ext cx="266573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957 km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3" name="Image 12">
              <a:extLst>
                <a:ext uri="{FF2B5EF4-FFF2-40B4-BE49-F238E27FC236}">
                  <a16:creationId xmlns:a16="http://schemas.microsoft.com/office/drawing/2014/main" id="{E09E29A3-6703-2D51-51B8-01465478482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36498" y="888520"/>
              <a:ext cx="3534410" cy="203962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842102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10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4A4EA6D4-352E-461B-3649-7E41DF4F9E8F}"/>
              </a:ext>
            </a:extLst>
          </p:cNvPr>
          <p:cNvGrpSpPr/>
          <p:nvPr/>
        </p:nvGrpSpPr>
        <p:grpSpPr>
          <a:xfrm>
            <a:off x="833237" y="345232"/>
            <a:ext cx="10584173" cy="5892038"/>
            <a:chOff x="0" y="0"/>
            <a:chExt cx="9760585" cy="5044188"/>
          </a:xfrm>
        </p:grpSpPr>
        <p:pic>
          <p:nvPicPr>
            <p:cNvPr id="3" name="Image 2">
              <a:extLst>
                <a:ext uri="{FF2B5EF4-FFF2-40B4-BE49-F238E27FC236}">
                  <a16:creationId xmlns:a16="http://schemas.microsoft.com/office/drawing/2014/main" id="{39D65399-AA37-C97C-1146-5606B5FDD2F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760585" cy="50031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Zone de texte 2">
              <a:extLst>
                <a:ext uri="{FF2B5EF4-FFF2-40B4-BE49-F238E27FC236}">
                  <a16:creationId xmlns:a16="http://schemas.microsoft.com/office/drawing/2014/main" id="{1808C5B3-3EF4-1045-A677-F75A96465F7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17917" y="77638"/>
              <a:ext cx="8060055" cy="4518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6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9</a:t>
              </a:r>
              <a:r>
                <a:rPr lang="fr-FR" sz="2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-Quel est le plus haut sommet du Massif Central ?</a:t>
              </a:r>
              <a:endParaRPr lang="fr-FR" sz="26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Zone de texte 2">
              <a:extLst>
                <a:ext uri="{FF2B5EF4-FFF2-40B4-BE49-F238E27FC236}">
                  <a16:creationId xmlns:a16="http://schemas.microsoft.com/office/drawing/2014/main" id="{C110A704-4D9E-7087-5C81-5E8DF97F50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07698" y="3416060"/>
              <a:ext cx="305816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Puy de Dôme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Zone de texte 2">
              <a:extLst>
                <a:ext uri="{FF2B5EF4-FFF2-40B4-BE49-F238E27FC236}">
                  <a16:creationId xmlns:a16="http://schemas.microsoft.com/office/drawing/2014/main" id="{2EE14F63-E5B8-CF69-9E0A-E4D1BE30E64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7532" y="4226943"/>
              <a:ext cx="324231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Plomb du Cantal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Zone de texte 2">
              <a:extLst>
                <a:ext uri="{FF2B5EF4-FFF2-40B4-BE49-F238E27FC236}">
                  <a16:creationId xmlns:a16="http://schemas.microsoft.com/office/drawing/2014/main" id="{D0977D61-A8D3-0625-56D6-7B99B4607B5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029864" y="3441939"/>
              <a:ext cx="279654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Puy de Sancy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Zone de texte 2">
              <a:extLst>
                <a:ext uri="{FF2B5EF4-FFF2-40B4-BE49-F238E27FC236}">
                  <a16:creationId xmlns:a16="http://schemas.microsoft.com/office/drawing/2014/main" id="{6E8057EE-1CF6-5A83-CE03-3D5E64FED0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23162" y="4192438"/>
              <a:ext cx="2665730" cy="8172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0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Puy Mary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3" name="Image 12" descr="La face ouest et sud du puy de Sancy, vue depuis la tour Carrée.">
              <a:extLst>
                <a:ext uri="{FF2B5EF4-FFF2-40B4-BE49-F238E27FC236}">
                  <a16:creationId xmlns:a16="http://schemas.microsoft.com/office/drawing/2014/main" id="{9E0CAC39-0429-74B1-3746-829B4851C65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1170" y="888521"/>
              <a:ext cx="3227070" cy="214566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172808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grpSp>
        <p:nvGrpSpPr>
          <p:cNvPr id="13" name="Groupe 12">
            <a:extLst>
              <a:ext uri="{FF2B5EF4-FFF2-40B4-BE49-F238E27FC236}">
                <a16:creationId xmlns:a16="http://schemas.microsoft.com/office/drawing/2014/main" id="{44AA3446-7701-2F6B-C14C-47BAFC1EB283}"/>
              </a:ext>
            </a:extLst>
          </p:cNvPr>
          <p:cNvGrpSpPr/>
          <p:nvPr/>
        </p:nvGrpSpPr>
        <p:grpSpPr>
          <a:xfrm>
            <a:off x="838200" y="312819"/>
            <a:ext cx="10328806" cy="6143966"/>
            <a:chOff x="0" y="0"/>
            <a:chExt cx="9760585" cy="5135274"/>
          </a:xfrm>
        </p:grpSpPr>
        <p:pic>
          <p:nvPicPr>
            <p:cNvPr id="14" name="Image 13">
              <a:extLst>
                <a:ext uri="{FF2B5EF4-FFF2-40B4-BE49-F238E27FC236}">
                  <a16:creationId xmlns:a16="http://schemas.microsoft.com/office/drawing/2014/main" id="{446F029C-D158-DEE2-AA66-E813E7C7E0F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760585" cy="50031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" name="Zone de texte 2">
              <a:extLst>
                <a:ext uri="{FF2B5EF4-FFF2-40B4-BE49-F238E27FC236}">
                  <a16:creationId xmlns:a16="http://schemas.microsoft.com/office/drawing/2014/main" id="{8951292F-88CC-5062-83B6-F233055B18C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6889" y="118193"/>
              <a:ext cx="9583420" cy="3851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2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10</a:t>
              </a:r>
              <a:r>
                <a:rPr lang="fr-FR" sz="22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-Quel était le nom de la ville algérienne appelée aujourd’hui Annaba ?</a:t>
              </a:r>
              <a:endParaRPr lang="fr-FR" sz="2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Zone de texte 2">
              <a:extLst>
                <a:ext uri="{FF2B5EF4-FFF2-40B4-BE49-F238E27FC236}">
                  <a16:creationId xmlns:a16="http://schemas.microsoft.com/office/drawing/2014/main" id="{1F30EDEB-BFD7-84D0-A6E2-BC3E3894A80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80441" y="3367136"/>
              <a:ext cx="3058159" cy="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Bône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Zone de texte 2">
              <a:extLst>
                <a:ext uri="{FF2B5EF4-FFF2-40B4-BE49-F238E27FC236}">
                  <a16:creationId xmlns:a16="http://schemas.microsoft.com/office/drawing/2014/main" id="{E3C46509-CA89-CC9A-BFC1-4D2B5B7FD7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33501" y="4167738"/>
              <a:ext cx="3242309" cy="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Constantine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Zone de texte 2">
              <a:extLst>
                <a:ext uri="{FF2B5EF4-FFF2-40B4-BE49-F238E27FC236}">
                  <a16:creationId xmlns:a16="http://schemas.microsoft.com/office/drawing/2014/main" id="{F43CE892-D209-98E4-0A0F-586CF1579D2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69405" y="3373763"/>
              <a:ext cx="2795904" cy="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Bougie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Zone de texte 2">
              <a:extLst>
                <a:ext uri="{FF2B5EF4-FFF2-40B4-BE49-F238E27FC236}">
                  <a16:creationId xmlns:a16="http://schemas.microsoft.com/office/drawing/2014/main" id="{8887C5C0-D24A-2933-40E1-3ACDB4BA9D8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81542" y="4194840"/>
              <a:ext cx="2665729" cy="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Sétif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20" name="Image 19">
              <a:extLst>
                <a:ext uri="{FF2B5EF4-FFF2-40B4-BE49-F238E27FC236}">
                  <a16:creationId xmlns:a16="http://schemas.microsoft.com/office/drawing/2014/main" id="{33DD124B-639F-AB99-0DE5-E371C5D074C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65894" y="854015"/>
              <a:ext cx="3424555" cy="192405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15437231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12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35FC6886-AF66-34F2-715F-D19FDFC789FF}"/>
              </a:ext>
            </a:extLst>
          </p:cNvPr>
          <p:cNvGrpSpPr/>
          <p:nvPr/>
        </p:nvGrpSpPr>
        <p:grpSpPr>
          <a:xfrm>
            <a:off x="744861" y="344130"/>
            <a:ext cx="10829497" cy="6194975"/>
            <a:chOff x="-84126" y="1"/>
            <a:chExt cx="9760585" cy="5164378"/>
          </a:xfrm>
        </p:grpSpPr>
        <p:pic>
          <p:nvPicPr>
            <p:cNvPr id="5" name="Image 4">
              <a:extLst>
                <a:ext uri="{FF2B5EF4-FFF2-40B4-BE49-F238E27FC236}">
                  <a16:creationId xmlns:a16="http://schemas.microsoft.com/office/drawing/2014/main" id="{6E8D83FA-FCBF-611F-9B30-1A83B6AEAC6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84126" y="1"/>
              <a:ext cx="9760585" cy="50031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Zone de texte 2">
              <a:extLst>
                <a:ext uri="{FF2B5EF4-FFF2-40B4-BE49-F238E27FC236}">
                  <a16:creationId xmlns:a16="http://schemas.microsoft.com/office/drawing/2014/main" id="{10A4CF28-48DD-5005-7B20-A74195088E9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97403" y="43441"/>
              <a:ext cx="7633037" cy="4400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11-Quelle est la date de la bataille de Crécy ?</a:t>
              </a:r>
              <a:endParaRPr lang="fr-FR" sz="26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Zone de texte 2">
              <a:extLst>
                <a:ext uri="{FF2B5EF4-FFF2-40B4-BE49-F238E27FC236}">
                  <a16:creationId xmlns:a16="http://schemas.microsoft.com/office/drawing/2014/main" id="{DAB36033-1BA7-0B63-2ADC-255D3195FE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89184" y="3373758"/>
              <a:ext cx="3058159" cy="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1356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Zone de texte 2">
              <a:extLst>
                <a:ext uri="{FF2B5EF4-FFF2-40B4-BE49-F238E27FC236}">
                  <a16:creationId xmlns:a16="http://schemas.microsoft.com/office/drawing/2014/main" id="{19DD8955-8C0A-B7E7-A733-A5759FA4E0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07667" y="4223945"/>
              <a:ext cx="1854200" cy="939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1340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Zone de texte 2">
              <a:extLst>
                <a:ext uri="{FF2B5EF4-FFF2-40B4-BE49-F238E27FC236}">
                  <a16:creationId xmlns:a16="http://schemas.microsoft.com/office/drawing/2014/main" id="{A95F2B54-9F69-5FCE-DE59-2035081A075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16866" y="3398102"/>
              <a:ext cx="2795904" cy="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1346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Zone de texte 2">
              <a:extLst>
                <a:ext uri="{FF2B5EF4-FFF2-40B4-BE49-F238E27FC236}">
                  <a16:creationId xmlns:a16="http://schemas.microsoft.com/office/drawing/2014/main" id="{AD95A00E-2D82-BEA2-61D5-2966DABFB12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581953" y="4223945"/>
              <a:ext cx="2665729" cy="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1364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3" name="Image 12" descr="Description de cette image, également commentée ci-après">
              <a:extLst>
                <a:ext uri="{FF2B5EF4-FFF2-40B4-BE49-F238E27FC236}">
                  <a16:creationId xmlns:a16="http://schemas.microsoft.com/office/drawing/2014/main" id="{604CAC2E-FC9C-9DC8-5380-4ABE3BE5DE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8588" y="802256"/>
              <a:ext cx="2688590" cy="2363470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5743675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13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4ECFE652-859D-C94B-EC89-57018832B649}"/>
              </a:ext>
            </a:extLst>
          </p:cNvPr>
          <p:cNvGrpSpPr/>
          <p:nvPr/>
        </p:nvGrpSpPr>
        <p:grpSpPr>
          <a:xfrm>
            <a:off x="817277" y="296194"/>
            <a:ext cx="10684666" cy="6125046"/>
            <a:chOff x="-77838" y="25556"/>
            <a:chExt cx="9838423" cy="5127128"/>
          </a:xfrm>
        </p:grpSpPr>
        <p:pic>
          <p:nvPicPr>
            <p:cNvPr id="5" name="Image 4">
              <a:extLst>
                <a:ext uri="{FF2B5EF4-FFF2-40B4-BE49-F238E27FC236}">
                  <a16:creationId xmlns:a16="http://schemas.microsoft.com/office/drawing/2014/main" id="{54E5DBE2-56F8-27D0-C257-124EC4E69E1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7838" y="25556"/>
              <a:ext cx="9760585" cy="50031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" name="Zone de texte 2">
              <a:extLst>
                <a:ext uri="{FF2B5EF4-FFF2-40B4-BE49-F238E27FC236}">
                  <a16:creationId xmlns:a16="http://schemas.microsoft.com/office/drawing/2014/main" id="{BCAA8F2B-3B0B-EAFA-1EAB-D9EE8763B1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5575" y="102960"/>
              <a:ext cx="9605010" cy="3857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2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12-Qui a sauvé Bonaparte de la défaite à la bataille de Marengo (1800) ?</a:t>
              </a:r>
              <a:endParaRPr lang="fr-FR" sz="2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Zone de texte 2">
              <a:extLst>
                <a:ext uri="{FF2B5EF4-FFF2-40B4-BE49-F238E27FC236}">
                  <a16:creationId xmlns:a16="http://schemas.microsoft.com/office/drawing/2014/main" id="{026FE740-8620-30A1-34CB-8C25AF957B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66907" y="3399105"/>
              <a:ext cx="3058159" cy="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Massena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Zone de texte 2">
              <a:extLst>
                <a:ext uri="{FF2B5EF4-FFF2-40B4-BE49-F238E27FC236}">
                  <a16:creationId xmlns:a16="http://schemas.microsoft.com/office/drawing/2014/main" id="{20E05AE1-2D8C-ACEC-E0D4-757FBB451D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55213" y="4198720"/>
              <a:ext cx="3070860" cy="939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Bernadotte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Zone de texte 2">
              <a:extLst>
                <a:ext uri="{FF2B5EF4-FFF2-40B4-BE49-F238E27FC236}">
                  <a16:creationId xmlns:a16="http://schemas.microsoft.com/office/drawing/2014/main" id="{8F706326-B292-6D46-3088-3A57AA2F82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69812" y="3399104"/>
              <a:ext cx="2795904" cy="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Murat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Zone de texte 2">
              <a:extLst>
                <a:ext uri="{FF2B5EF4-FFF2-40B4-BE49-F238E27FC236}">
                  <a16:creationId xmlns:a16="http://schemas.microsoft.com/office/drawing/2014/main" id="{9CC1C351-878B-759A-88C6-55B4B219405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469812" y="4212250"/>
              <a:ext cx="2665729" cy="9404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Desaix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3" name="Image 12">
              <a:extLst>
                <a:ext uri="{FF2B5EF4-FFF2-40B4-BE49-F238E27FC236}">
                  <a16:creationId xmlns:a16="http://schemas.microsoft.com/office/drawing/2014/main" id="{E84ABFD4-429D-B1B0-3468-F308C32D6B7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9306" y="750498"/>
              <a:ext cx="1460500" cy="237172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25712636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14</a:t>
            </a:fld>
            <a:r>
              <a:rPr lang="fr-FR" dirty="0"/>
              <a:t>/16</a:t>
            </a:r>
          </a:p>
        </p:txBody>
      </p:sp>
      <p:grpSp>
        <p:nvGrpSpPr>
          <p:cNvPr id="5" name="Groupe 4">
            <a:extLst>
              <a:ext uri="{FF2B5EF4-FFF2-40B4-BE49-F238E27FC236}">
                <a16:creationId xmlns:a16="http://schemas.microsoft.com/office/drawing/2014/main" id="{06CFB761-032E-B861-5C43-3F79891DC5D7}"/>
              </a:ext>
            </a:extLst>
          </p:cNvPr>
          <p:cNvGrpSpPr/>
          <p:nvPr/>
        </p:nvGrpSpPr>
        <p:grpSpPr>
          <a:xfrm>
            <a:off x="691888" y="795258"/>
            <a:ext cx="12468660" cy="5731695"/>
            <a:chOff x="-75711" y="-8145"/>
            <a:chExt cx="11414596" cy="5003165"/>
          </a:xfrm>
        </p:grpSpPr>
        <p:pic>
          <p:nvPicPr>
            <p:cNvPr id="6" name="Image 5">
              <a:extLst>
                <a:ext uri="{FF2B5EF4-FFF2-40B4-BE49-F238E27FC236}">
                  <a16:creationId xmlns:a16="http://schemas.microsoft.com/office/drawing/2014/main" id="{F5378977-6780-72B9-9F9D-4A7121A252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75711" y="-8145"/>
              <a:ext cx="9760585" cy="50031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" name="Zone de texte 2">
              <a:extLst>
                <a:ext uri="{FF2B5EF4-FFF2-40B4-BE49-F238E27FC236}">
                  <a16:creationId xmlns:a16="http://schemas.microsoft.com/office/drawing/2014/main" id="{2EA3E832-D587-5AF4-590E-8BE9D7F1E6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733875" y="49224"/>
              <a:ext cx="9605010" cy="489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8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13-Qui était Elisabeth </a:t>
              </a:r>
              <a:r>
                <a:rPr lang="fr-FR" sz="2800" b="1" kern="100" dirty="0" err="1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V</a:t>
              </a:r>
              <a:r>
                <a:rPr lang="fr-FR" sz="2800" b="1" kern="100" dirty="0" err="1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igée</a:t>
              </a:r>
              <a:r>
                <a:rPr lang="fr-FR" sz="28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 Le </a:t>
              </a:r>
              <a:r>
                <a:rPr lang="fr-FR" sz="28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Brun </a:t>
              </a:r>
              <a:r>
                <a:rPr lang="fr-FR" sz="28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?</a:t>
              </a:r>
              <a:endParaRPr lang="fr-FR" sz="2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Zone de texte 2">
              <a:extLst>
                <a:ext uri="{FF2B5EF4-FFF2-40B4-BE49-F238E27FC236}">
                  <a16:creationId xmlns:a16="http://schemas.microsoft.com/office/drawing/2014/main" id="{C4502726-2F02-E7FA-3AE3-FEEE55DEE2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28970" y="3415493"/>
              <a:ext cx="4215332" cy="6069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Une Révolutionnaire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Zone de texte 2">
              <a:extLst>
                <a:ext uri="{FF2B5EF4-FFF2-40B4-BE49-F238E27FC236}">
                  <a16:creationId xmlns:a16="http://schemas.microsoft.com/office/drawing/2014/main" id="{91CF7D9F-F946-AE90-C311-8B1B166FC4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7368" y="4219091"/>
              <a:ext cx="4342097" cy="6069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Une artiste peintre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Zone de texte 2">
              <a:extLst>
                <a:ext uri="{FF2B5EF4-FFF2-40B4-BE49-F238E27FC236}">
                  <a16:creationId xmlns:a16="http://schemas.microsoft.com/office/drawing/2014/main" id="{C9FFF5E8-49F4-CEFF-10FF-1AD79FCF78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71553" y="3473982"/>
              <a:ext cx="4570016" cy="4899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8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U</a:t>
              </a:r>
              <a:r>
                <a:rPr lang="fr-FR" sz="28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ne maitresse de Louis XV </a:t>
              </a:r>
              <a:endParaRPr lang="fr-FR" sz="28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Zone de texte 2">
              <a:extLst>
                <a:ext uri="{FF2B5EF4-FFF2-40B4-BE49-F238E27FC236}">
                  <a16:creationId xmlns:a16="http://schemas.microsoft.com/office/drawing/2014/main" id="{4DE74D63-5B1A-03A7-AC6B-0699F476A9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86266" y="4239785"/>
              <a:ext cx="3410211" cy="6069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Une </a:t>
              </a:r>
              <a:r>
                <a:rPr lang="fr-FR" sz="36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philosophe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2050" name="Picture 2">
            <a:extLst>
              <a:ext uri="{FF2B5EF4-FFF2-40B4-BE49-F238E27FC236}">
                <a16:creationId xmlns:a16="http://schemas.microsoft.com/office/drawing/2014/main" id="{7623F293-895B-36F8-19E2-A6848BB2C7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2152" y="1613771"/>
            <a:ext cx="2307695" cy="278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54399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0FEA2D2-8D64-BB13-25B7-07A8600A2E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72026D4-CA45-F668-A722-CA5C440CB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15</a:t>
            </a:fld>
            <a:endParaRPr lang="fr-FR"/>
          </a:p>
        </p:txBody>
      </p:sp>
      <p:grpSp>
        <p:nvGrpSpPr>
          <p:cNvPr id="5" name="Groupe 4">
            <a:extLst>
              <a:ext uri="{FF2B5EF4-FFF2-40B4-BE49-F238E27FC236}">
                <a16:creationId xmlns:a16="http://schemas.microsoft.com/office/drawing/2014/main" id="{AA9E7A75-BB80-EBC5-27AD-540A7BE8349C}"/>
              </a:ext>
            </a:extLst>
          </p:cNvPr>
          <p:cNvGrpSpPr/>
          <p:nvPr/>
        </p:nvGrpSpPr>
        <p:grpSpPr>
          <a:xfrm>
            <a:off x="307911" y="317241"/>
            <a:ext cx="10804848" cy="6039109"/>
            <a:chOff x="0" y="0"/>
            <a:chExt cx="9760585" cy="5080479"/>
          </a:xfrm>
        </p:grpSpPr>
        <p:pic>
          <p:nvPicPr>
            <p:cNvPr id="6" name="Image 5">
              <a:extLst>
                <a:ext uri="{FF2B5EF4-FFF2-40B4-BE49-F238E27FC236}">
                  <a16:creationId xmlns:a16="http://schemas.microsoft.com/office/drawing/2014/main" id="{3B207F83-7119-CCBD-B42B-0F4C16C4612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760585" cy="500316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Zone de texte 2">
              <a:extLst>
                <a:ext uri="{FF2B5EF4-FFF2-40B4-BE49-F238E27FC236}">
                  <a16:creationId xmlns:a16="http://schemas.microsoft.com/office/drawing/2014/main" id="{1EFA3C30-098A-53A6-908B-19A266F8E12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86716" y="82084"/>
              <a:ext cx="5963055" cy="444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2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1</a:t>
              </a:r>
              <a:r>
                <a:rPr lang="fr-FR" sz="2600" b="1" kern="100" dirty="0"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4</a:t>
              </a:r>
              <a:r>
                <a:rPr lang="fr-FR" sz="2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-Combien y a-t-il eu de Croisades ?</a:t>
              </a:r>
              <a:endParaRPr lang="fr-FR" sz="26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Zone de texte 2">
              <a:extLst>
                <a:ext uri="{FF2B5EF4-FFF2-40B4-BE49-F238E27FC236}">
                  <a16:creationId xmlns:a16="http://schemas.microsoft.com/office/drawing/2014/main" id="{315D94EC-5142-EE8D-7B53-5FFE9BFF30A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55011" y="3312543"/>
              <a:ext cx="1000125" cy="939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7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Zone de texte 2">
              <a:extLst>
                <a:ext uri="{FF2B5EF4-FFF2-40B4-BE49-F238E27FC236}">
                  <a16:creationId xmlns:a16="http://schemas.microsoft.com/office/drawing/2014/main" id="{7898D875-4014-AB5B-27A4-9E81890160D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70143" y="3347049"/>
              <a:ext cx="655320" cy="939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9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Zone de texte 2">
              <a:extLst>
                <a:ext uri="{FF2B5EF4-FFF2-40B4-BE49-F238E27FC236}">
                  <a16:creationId xmlns:a16="http://schemas.microsoft.com/office/drawing/2014/main" id="{934537C5-E91E-4184-5A55-8A7A759CCF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0362" y="4140679"/>
              <a:ext cx="1319530" cy="939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10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Zone de texte 2">
              <a:extLst>
                <a:ext uri="{FF2B5EF4-FFF2-40B4-BE49-F238E27FC236}">
                  <a16:creationId xmlns:a16="http://schemas.microsoft.com/office/drawing/2014/main" id="{7EDFD11D-E9DB-8F12-033A-D0D1410A3F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29132" y="4132053"/>
              <a:ext cx="862330" cy="939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8</a:t>
              </a:r>
              <a:endParaRPr lang="fr-FR" sz="1200" kern="10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  <p:pic>
          <p:nvPicPr>
            <p:cNvPr id="12" name="Image 11" descr="croisade | Moyen Âge Passion">
              <a:extLst>
                <a:ext uri="{FF2B5EF4-FFF2-40B4-BE49-F238E27FC236}">
                  <a16:creationId xmlns:a16="http://schemas.microsoft.com/office/drawing/2014/main" id="{2DD5F402-9850-94D2-342F-4EA1AA4FC87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55675" y="750498"/>
              <a:ext cx="3025140" cy="2362835"/>
            </a:xfrm>
            <a:prstGeom prst="rect">
              <a:avLst/>
            </a:prstGeom>
            <a:noFill/>
            <a:ln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val="34245148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2F27575-F1DA-A081-FCFF-770ED149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D67955-6085-4CA4-9852-A4B656A5730C}" type="slidenum">
              <a:rPr lang="fr-FR" smtClean="0"/>
              <a:t>16</a:t>
            </a:fld>
            <a:r>
              <a:rPr lang="fr-FR" dirty="0"/>
              <a:t>/16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56BB0C70-5A48-DBB7-500E-74C8BA0053A6}"/>
              </a:ext>
            </a:extLst>
          </p:cNvPr>
          <p:cNvGrpSpPr/>
          <p:nvPr/>
        </p:nvGrpSpPr>
        <p:grpSpPr>
          <a:xfrm>
            <a:off x="901810" y="345233"/>
            <a:ext cx="10836100" cy="5928812"/>
            <a:chOff x="0" y="0"/>
            <a:chExt cx="9834114" cy="5107940"/>
          </a:xfrm>
        </p:grpSpPr>
        <p:grpSp>
          <p:nvGrpSpPr>
            <p:cNvPr id="3" name="Groupe 2">
              <a:extLst>
                <a:ext uri="{FF2B5EF4-FFF2-40B4-BE49-F238E27FC236}">
                  <a16:creationId xmlns:a16="http://schemas.microsoft.com/office/drawing/2014/main" id="{F1965E03-98ED-6D63-5186-49E996FD12DA}"/>
                </a:ext>
              </a:extLst>
            </p:cNvPr>
            <p:cNvGrpSpPr/>
            <p:nvPr/>
          </p:nvGrpSpPr>
          <p:grpSpPr>
            <a:xfrm>
              <a:off x="0" y="0"/>
              <a:ext cx="9760585" cy="5107940"/>
              <a:chOff x="0" y="0"/>
              <a:chExt cx="9760585" cy="5107940"/>
            </a:xfrm>
          </p:grpSpPr>
          <p:pic>
            <p:nvPicPr>
              <p:cNvPr id="8" name="Image 7">
                <a:extLst>
                  <a:ext uri="{FF2B5EF4-FFF2-40B4-BE49-F238E27FC236}">
                    <a16:creationId xmlns:a16="http://schemas.microsoft.com/office/drawing/2014/main" id="{693AD164-8895-22A0-5EE8-7F7D4DEBBA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9760585" cy="5003165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10" name="Zone de texte 2">
                <a:extLst>
                  <a:ext uri="{FF2B5EF4-FFF2-40B4-BE49-F238E27FC236}">
                    <a16:creationId xmlns:a16="http://schemas.microsoft.com/office/drawing/2014/main" id="{43E3FB23-A996-7A2F-000F-571D06CB8FC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671122" y="83068"/>
                <a:ext cx="6726021" cy="4547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2600" b="1" kern="100" dirty="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15-Quel médecin a inventé le stéthoscope ?</a:t>
                </a:r>
                <a:endParaRPr lang="fr-FR" sz="2600" kern="100" dirty="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" name="Zone de texte 2">
                <a:extLst>
                  <a:ext uri="{FF2B5EF4-FFF2-40B4-BE49-F238E27FC236}">
                    <a16:creationId xmlns:a16="http://schemas.microsoft.com/office/drawing/2014/main" id="{D8BCA7E0-22D5-C3A7-7098-41066747234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69445" y="4168229"/>
                <a:ext cx="4011283" cy="9397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 dirty="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Claude Bernard</a:t>
                </a:r>
                <a:endParaRPr lang="fr-FR" sz="1200" kern="100" dirty="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Zone de texte 2">
                <a:extLst>
                  <a:ext uri="{FF2B5EF4-FFF2-40B4-BE49-F238E27FC236}">
                    <a16:creationId xmlns:a16="http://schemas.microsoft.com/office/drawing/2014/main" id="{65904C15-E101-C1AA-9D02-4804887CFEA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41872" y="3338423"/>
                <a:ext cx="4011283" cy="9397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René Laennec</a:t>
                </a:r>
                <a:endParaRPr lang="fr-FR" sz="1200" kern="10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" name="Zone de texte 2">
                <a:extLst>
                  <a:ext uri="{FF2B5EF4-FFF2-40B4-BE49-F238E27FC236}">
                    <a16:creationId xmlns:a16="http://schemas.microsoft.com/office/drawing/2014/main" id="{C00E7413-0A9F-6D9C-6F93-7EB6E3B410D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474239" y="3347984"/>
                <a:ext cx="4011283" cy="93971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800"/>
                  </a:spcAft>
                </a:pPr>
                <a:r>
                  <a:rPr lang="fr-FR" sz="3600" b="1" kern="100" dirty="0">
                    <a:effectLst/>
                    <a:latin typeface="Comic Sans MS" panose="030F0702030302020204" pitchFamily="66" charset="0"/>
                    <a:ea typeface="Aptos" panose="020B0004020202020204" pitchFamily="34" charset="0"/>
                    <a:cs typeface="Times New Roman" panose="02020603050405020304" pitchFamily="18" charset="0"/>
                  </a:rPr>
                  <a:t>Ambroise Paré</a:t>
                </a:r>
                <a:endParaRPr lang="fr-FR" sz="1200" kern="100" dirty="0">
                  <a:effectLst/>
                  <a:latin typeface="Aptos" panose="020B0004020202020204" pitchFamily="34" charset="0"/>
                  <a:ea typeface="Aptos" panose="020B0004020202020204" pitchFamily="34" charset="0"/>
                  <a:cs typeface="Times New Roman" panose="02020603050405020304" pitchFamily="18" charset="0"/>
                </a:endParaRPr>
              </a:p>
            </p:txBody>
          </p:sp>
          <p:pic>
            <p:nvPicPr>
              <p:cNvPr id="14" name="Image 13">
                <a:extLst>
                  <a:ext uri="{FF2B5EF4-FFF2-40B4-BE49-F238E27FC236}">
                    <a16:creationId xmlns:a16="http://schemas.microsoft.com/office/drawing/2014/main" id="{724F27E5-B425-7032-E1D5-779A995A0C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45125" y="819509"/>
                <a:ext cx="3619500" cy="223393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6" name="Zone de texte 2">
              <a:extLst>
                <a:ext uri="{FF2B5EF4-FFF2-40B4-BE49-F238E27FC236}">
                  <a16:creationId xmlns:a16="http://schemas.microsoft.com/office/drawing/2014/main" id="{DC4DF8EA-1E12-D8B2-A8FF-E6C8F7D702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42936" y="4123427"/>
              <a:ext cx="4891178" cy="5990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rot="0" vert="horz" wrap="square" lIns="91440" tIns="45720" rIns="91440" bIns="45720" anchor="t" anchorCtr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800"/>
                </a:spcAft>
              </a:pPr>
              <a:r>
                <a:rPr lang="fr-FR" sz="3600" b="1" kern="100" dirty="0">
                  <a:effectLst/>
                  <a:latin typeface="Comic Sans MS" panose="030F0702030302020204" pitchFamily="66" charset="0"/>
                  <a:ea typeface="Aptos" panose="020B0004020202020204" pitchFamily="34" charset="0"/>
                  <a:cs typeface="Times New Roman" panose="02020603050405020304" pitchFamily="18" charset="0"/>
                </a:rPr>
                <a:t>Jean-Martin Charcot</a:t>
              </a:r>
              <a:endParaRPr lang="fr-FR" sz="12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0729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618C61-C273-45D6-6FB3-B5833056BE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D5279471-D2CC-9399-BAF2-314491935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27458A78-3D1C-BB48-6CD6-3275F47AAD54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95129086-4BF6-4801-2CAE-74FEDE10FA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9169" y="205740"/>
            <a:ext cx="7724227" cy="6624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0258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6EA19317-45ED-4535-8D8D-5FD7BAE170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14"/>
            <a:ext cx="544340" cy="6804254"/>
          </a:xfrm>
          <a:prstGeom prst="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D5D0EF1A-583A-78D9-2C3A-478B76BA39A2}"/>
              </a:ext>
            </a:extLst>
          </p:cNvPr>
          <p:cNvSpPr txBox="1">
            <a:spLocks/>
          </p:cNvSpPr>
          <p:nvPr/>
        </p:nvSpPr>
        <p:spPr>
          <a:xfrm>
            <a:off x="901810" y="53675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fr-FR" sz="2000" dirty="0"/>
          </a:p>
          <a:p>
            <a:endParaRPr lang="fr-FR" sz="2000" dirty="0"/>
          </a:p>
          <a:p>
            <a:r>
              <a:rPr lang="fr-FR" dirty="0"/>
              <a:t>     	</a:t>
            </a:r>
            <a:endParaRPr lang="fr-FR" b="1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2C68D39-CE45-8BE9-D1E6-72B639A3F3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2909" y="2339506"/>
            <a:ext cx="4906291" cy="2812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731604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954</TotalTime>
  <Words>313</Words>
  <Application>Microsoft Office PowerPoint</Application>
  <PresentationFormat>Grand écran</PresentationFormat>
  <Paragraphs>141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4" baseType="lpstr">
      <vt:lpstr>Aptos</vt:lpstr>
      <vt:lpstr>Arial</vt:lpstr>
      <vt:lpstr>Calibri</vt:lpstr>
      <vt:lpstr>Calibri Light</vt:lpstr>
      <vt:lpstr>Comic Sans MS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Titre</dc:title>
  <dc:creator>chantereau jacques</dc:creator>
  <cp:lastModifiedBy>francis ganry</cp:lastModifiedBy>
  <cp:revision>85</cp:revision>
  <dcterms:created xsi:type="dcterms:W3CDTF">2022-10-18T07:42:19Z</dcterms:created>
  <dcterms:modified xsi:type="dcterms:W3CDTF">2025-12-12T11:46:51Z</dcterms:modified>
</cp:coreProperties>
</file>