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6" r:id="rId2"/>
    <p:sldId id="296" r:id="rId3"/>
    <p:sldId id="298" r:id="rId4"/>
    <p:sldId id="299" r:id="rId5"/>
    <p:sldId id="300" r:id="rId6"/>
    <p:sldId id="301" r:id="rId7"/>
    <p:sldId id="302" r:id="rId8"/>
    <p:sldId id="303" r:id="rId9"/>
    <p:sldId id="313" r:id="rId10"/>
    <p:sldId id="306" r:id="rId11"/>
    <p:sldId id="309" r:id="rId12"/>
    <p:sldId id="307" r:id="rId13"/>
    <p:sldId id="308" r:id="rId14"/>
    <p:sldId id="314" r:id="rId15"/>
    <p:sldId id="310" r:id="rId16"/>
    <p:sldId id="315" r:id="rId17"/>
    <p:sldId id="311" r:id="rId18"/>
    <p:sldId id="29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BF5"/>
    <a:srgbClr val="CFD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8C89E693-2007-5CDF-F19B-0E3C55378F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53C741F-CD74-B0C4-D409-6CE7454AD7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3E204-0852-48C3-A060-57BB43024E0C}" type="datetimeFigureOut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4091E42-333D-DEB2-F449-177B8C504D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60E041-5105-9FC5-D2A9-27CCFB4035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59EF6-D8B3-401D-8E74-B05AFD761A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8866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10FA0-7C78-40B7-8A85-BDBCC7E4FDE4}" type="datetimeFigureOut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212E9F-3F86-4F2E-822E-2F9153C8C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23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47249-96C9-57A5-C498-C2D9B59DB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723A74-B697-19DF-62ED-185832D92A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FB2D3C-5F3F-8AAB-6C0C-5143C518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4239-BD32-4CA6-9FA9-D30E5BD2BE64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024084-3A59-25BB-96DF-542CBB18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724904-0932-9577-387D-D74D87C81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88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AA94A4-907E-AEC2-B167-BE76B4E96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0560CA-D252-2C8A-4D7D-FFF5E9A9D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68D2F4-6EE0-A780-9F31-8C57CC043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D23C-E7F5-4B79-A5BC-660558BDAC20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A34EFE-4538-7CE7-FE33-57B3395A9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A844DA-57F7-65C0-B7F1-85A56B68E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581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FE577-73DE-F095-40AA-95FD37A44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04C4CA-2746-8FD0-E0BC-13DE3B701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6C89F3-21E3-C252-F3CE-DC3837744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889F-AF0F-4059-89F6-9F1EE7EA2B0E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7C1F8F-80C2-E3C3-F48B-B27791497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EC4E40-C16C-DBD8-1588-4C374D163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651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D0B19-0AFD-E037-9937-0796188CC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DDAA9A4-057A-4C30-4E4A-1C05067CB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BBB35F-6341-1B36-68F5-6F558D0D8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EABE00-B46E-C220-0291-0DC613FB7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DFFF-38DD-4CD6-AD83-92B69AD5C67F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5E8F41-9AA7-BD7B-CA56-6DEF4FF4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887C41-1297-2C96-66D6-741873E1F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714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8C95A-5B51-6B00-97C5-C91DAA421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81F4D67-3E3F-93F7-1A12-F11B91568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09D49D-BCCC-0447-06CF-D5B85FC44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147261-6415-74A7-973F-F13A5443E9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E020D1E-C936-2AEB-4F2C-15433B717A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D6AAA1-2EE4-8C55-83AA-15EC0E515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6349-243A-401C-AEDD-D9BAA6E7C169}" type="datetime1">
              <a:rPr lang="fr-FR" smtClean="0"/>
              <a:t>12/12/2025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D1BD8F-7CA0-F24F-BF7D-23B4B0E0C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F8DEF9-592D-EBD0-B609-1D8A49A46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8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067B4-F53F-0B7F-29E2-4D6593988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7A1E2C6-621E-97C5-3F01-C18D5AB53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3E740-377E-444A-8BCC-9EF799EE8B1D}" type="datetime1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A0FD4A-CC5E-A528-8492-8D3D6451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BD6D4E-0F2F-DEC4-D47B-56E355042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350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8F2B238-6AE1-338F-4CB4-D2E4FFC6F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F4D39-AAEF-4B70-AB50-3D161B90E12B}" type="datetime1">
              <a:rPr lang="fr-FR" smtClean="0"/>
              <a:t>12/12/2025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E44BD2-F5BB-8B67-7E8F-5D7281CFF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B1E8E51-754E-075D-EE5D-FE2A106D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94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19C48-D95D-8654-109D-AAC7DAAFB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C178C1-EA8D-9B58-C6B7-7A6483BF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0619B2-CEAF-045A-AF75-BFE418622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097EEB-51CF-5B60-17CD-31826FE36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B7AE-8C62-49B0-B7CD-8F0861072E54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B82B1F-C3BC-D5EA-63EF-C5696F15B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A9CD1E-B6B6-297E-94EF-6E7432BD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72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01348-A2C5-663C-D233-3E6600D6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B6364BA-C56E-A3FD-5588-E508C03A85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14CCDA-0146-EDF1-E2D4-047BEAB35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36856D-AD3F-77ED-6B42-C04400D89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BE62C-E38A-4E65-B24E-7699EA1EAAB9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CD52D1-69D2-3662-69E9-17008758C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B1F879-CF0B-33D0-AAE3-725FB4A3B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2F933-D0A0-BF8F-B354-D97CEB464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582B91-766D-E039-32AB-C76D085CA9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14A4C7-FDBA-EB4B-EAFB-8E8D24156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185B-E59A-4067-BB5C-6AA2EBED30F8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DF19D3-F373-D1DD-A058-EB7877021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FD849B-2CAA-3AC4-CD8D-9D9AF73B9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74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779FA1A-BF0A-6EE9-E4BB-C60DE4AEF1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3F5343-2928-3252-BA7B-1E469DBE5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A78AC6-04B1-8E01-FD68-A5B241A62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6E799-FA36-4BDC-A4E4-EDF1D8E1FFF0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5532B0-19C6-5D80-E908-9C1B063DA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258838-5D56-2BF1-4831-5D2BE928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B061A2-32F8-F2B3-F6CD-1F209B234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07FB9E-E1B8-DF87-C449-A0DF8936B1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ADE8BD-B6E4-7752-0DA9-B0F17E10D4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C0151-50E7-401A-A3A2-1839FDDD128D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3BC868-C43A-273A-D797-E4912C382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61DBD3-8B22-78B7-CE0C-6E9F607420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800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4D91246D-BFEB-238D-7CC2-97C8B9C26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63" y="1089329"/>
            <a:ext cx="3059832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BE17D7D-8C93-C605-158C-41630CB9E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50710" y="3984901"/>
            <a:ext cx="275539" cy="344424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68798CFC-25DD-D2A5-E65E-876C44AFDA77}"/>
              </a:ext>
            </a:extLst>
          </p:cNvPr>
          <p:cNvSpPr txBox="1">
            <a:spLocks/>
          </p:cNvSpPr>
          <p:nvPr/>
        </p:nvSpPr>
        <p:spPr>
          <a:xfrm>
            <a:off x="5456632" y="174880"/>
            <a:ext cx="3541712" cy="9032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2800" b="1" cap="all" dirty="0">
              <a:latin typeface="Comic Sans MS" panose="030F0702030302020204" pitchFamily="66" charset="0"/>
              <a:ea typeface="Kozuka Gothic Pro L" panose="020B0200000000000000" pitchFamily="34" charset="-128"/>
              <a:cs typeface="Calibri" panose="020F0502020204030204" pitchFamily="34" charset="0"/>
            </a:endParaRP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B2BCB341-48D2-5451-9233-91F40D43E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</a:t>
            </a:fld>
            <a:r>
              <a:rPr lang="fr-FR" dirty="0"/>
              <a:t>/16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654CCF1-BCA6-5B47-9201-5AE8E5B86CFD}"/>
              </a:ext>
            </a:extLst>
          </p:cNvPr>
          <p:cNvSpPr txBox="1">
            <a:spLocks/>
          </p:cNvSpPr>
          <p:nvPr/>
        </p:nvSpPr>
        <p:spPr>
          <a:xfrm>
            <a:off x="4815553" y="2703971"/>
            <a:ext cx="4440023" cy="17787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2800" b="1" cap="all" dirty="0">
              <a:latin typeface="Comic Sans MS" panose="030F0702030302020204" pitchFamily="66" charset="0"/>
              <a:ea typeface="Kozuka Gothic Pro L" panose="020B0200000000000000" pitchFamily="34" charset="-128"/>
              <a:cs typeface="Calibri" panose="020F0502020204030204" pitchFamily="34" charset="0"/>
            </a:endParaRPr>
          </a:p>
        </p:txBody>
      </p:sp>
      <p:sp>
        <p:nvSpPr>
          <p:cNvPr id="3" name="Titre 1">
            <a:extLst>
              <a:ext uri="{FF2B5EF4-FFF2-40B4-BE49-F238E27FC236}">
                <a16:creationId xmlns:a16="http://schemas.microsoft.com/office/drawing/2014/main" id="{9C879F0F-F08B-B593-8D67-53D6AA935E04}"/>
              </a:ext>
            </a:extLst>
          </p:cNvPr>
          <p:cNvSpPr txBox="1">
            <a:spLocks/>
          </p:cNvSpPr>
          <p:nvPr/>
        </p:nvSpPr>
        <p:spPr>
          <a:xfrm>
            <a:off x="3893495" y="-336679"/>
            <a:ext cx="6409055" cy="110617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3600" b="1" kern="1200" cap="all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Kozuka Gothic Pro L"/>
                <a:cs typeface="Calibri" panose="020F0502020204030204" pitchFamily="34" charset="0"/>
              </a:rPr>
              <a:t>QUIZ FEMMES </a:t>
            </a:r>
            <a:r>
              <a:rPr lang="fr-FR" sz="3600" b="1" kern="1200" cap="all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Kozuka Gothic Pro L"/>
                <a:cs typeface="Calibri" panose="020F0502020204030204" pitchFamily="34" charset="0"/>
              </a:rPr>
              <a:t>Celebres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Femmes célèbres">
            <a:extLst>
              <a:ext uri="{FF2B5EF4-FFF2-40B4-BE49-F238E27FC236}">
                <a16:creationId xmlns:a16="http://schemas.microsoft.com/office/drawing/2014/main" id="{EBAA2C8E-112A-76B4-DF35-1FD0C98E8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149" y="1089329"/>
            <a:ext cx="3154659" cy="420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681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2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7408F55C-C95A-9B3E-2881-D2EEF8592836}"/>
              </a:ext>
            </a:extLst>
          </p:cNvPr>
          <p:cNvGrpSpPr/>
          <p:nvPr/>
        </p:nvGrpSpPr>
        <p:grpSpPr>
          <a:xfrm>
            <a:off x="861918" y="634701"/>
            <a:ext cx="10820887" cy="5686545"/>
            <a:chOff x="0" y="0"/>
            <a:chExt cx="9728835" cy="5048251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1BBCEB4F-C6B9-CDC5-2971-24996A1BDB17}"/>
                </a:ext>
              </a:extLst>
            </p:cNvPr>
            <p:cNvGrpSpPr/>
            <p:nvPr/>
          </p:nvGrpSpPr>
          <p:grpSpPr>
            <a:xfrm>
              <a:off x="0" y="0"/>
              <a:ext cx="9728835" cy="5048251"/>
              <a:chOff x="0" y="0"/>
              <a:chExt cx="9728835" cy="5048863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982EF381-01BA-510E-5396-9AAEB3DBDE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28835" cy="498665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F61DABBC-DCB2-AADB-0697-AF28E50688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99476" y="37789"/>
                <a:ext cx="8067674" cy="4686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1 - Qui était le père d’Agrippine, mère de Néron ?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C191B95F-3942-51EF-B2A6-B5B8E529028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18242" y="3338321"/>
                <a:ext cx="2896870" cy="939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Germanicus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2100BBBF-3345-3208-4F89-C0F0553D35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16914" y="4108372"/>
                <a:ext cx="2503057" cy="939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Tibère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EE125B2B-198E-32C2-6C6B-D578FE301F4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70279" y="3296450"/>
                <a:ext cx="2896870" cy="939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Agrippa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6EE67425-0FA7-8B00-ED5F-813800DE0C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94911" y="4108325"/>
                <a:ext cx="2896869" cy="940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Auguste</a:t>
                </a:r>
                <a:r>
                  <a:rPr lang="fr-FR" sz="1200" kern="10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p:grpSp>
        <p:pic>
          <p:nvPicPr>
            <p:cNvPr id="6" name="Image 5" descr="Agrippine, le pouvoir par procuration">
              <a:extLst>
                <a:ext uri="{FF2B5EF4-FFF2-40B4-BE49-F238E27FC236}">
                  <a16:creationId xmlns:a16="http://schemas.microsoft.com/office/drawing/2014/main" id="{A3C7611F-6F19-FAE2-B48F-44C8509026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2760" y="868680"/>
              <a:ext cx="3606165" cy="210693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20323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3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A29077CD-F6CF-5EBC-8EF8-ED446A704291}"/>
              </a:ext>
            </a:extLst>
          </p:cNvPr>
          <p:cNvGrpSpPr/>
          <p:nvPr/>
        </p:nvGrpSpPr>
        <p:grpSpPr>
          <a:xfrm>
            <a:off x="901810" y="425085"/>
            <a:ext cx="10984572" cy="5896160"/>
            <a:chOff x="0" y="22860"/>
            <a:chExt cx="9819913" cy="4982210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5BA51A35-DAC5-8A12-47B8-CC3553FFA103}"/>
                </a:ext>
              </a:extLst>
            </p:cNvPr>
            <p:cNvGrpSpPr/>
            <p:nvPr/>
          </p:nvGrpSpPr>
          <p:grpSpPr>
            <a:xfrm>
              <a:off x="0" y="22860"/>
              <a:ext cx="9668510" cy="4982210"/>
              <a:chOff x="0" y="0"/>
              <a:chExt cx="9668510" cy="4983996"/>
            </a:xfrm>
          </p:grpSpPr>
          <p:pic>
            <p:nvPicPr>
              <p:cNvPr id="10" name="Image 9">
                <a:extLst>
                  <a:ext uri="{FF2B5EF4-FFF2-40B4-BE49-F238E27FC236}">
                    <a16:creationId xmlns:a16="http://schemas.microsoft.com/office/drawing/2014/main" id="{CA58902E-0CD9-D1A1-E4D4-275145BD92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668510" cy="495554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349EBBA6-5335-0753-4ED1-8C7167472A5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5836" y="4199345"/>
                <a:ext cx="4110354" cy="6947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400" kern="10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Berthe aux grands pieds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F78FD599-1991-01DB-9972-EC9D604ADE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8602" y="3304135"/>
                <a:ext cx="2896870" cy="939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Brunehaut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3D11ED8C-76F5-0DFB-B52A-8AA0A5A828F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97281" y="4043343"/>
                <a:ext cx="3242309" cy="9406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Nantilde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9921EC00-FFEA-0C0D-85FD-8084DD5F2A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86077" y="3288537"/>
                <a:ext cx="2896869" cy="9406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Frédégonde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98DED9A5-983F-6C00-4AC1-21A2335FEF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2239" y="71150"/>
              <a:ext cx="8067674" cy="446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2 - Qui était la mère de Charlemagne ?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8" name="Image 7" descr="Berthe aux grands pieds est inhumée aux côtés de son mari Pépin le Bref en la basilique Saint Denis.">
              <a:extLst>
                <a:ext uri="{FF2B5EF4-FFF2-40B4-BE49-F238E27FC236}">
                  <a16:creationId xmlns:a16="http://schemas.microsoft.com/office/drawing/2014/main" id="{FA5ED778-9FD7-A344-CC61-E657F8FD0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040" y="739140"/>
              <a:ext cx="3588385" cy="239268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399681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4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BC892B42-73C1-F580-AFEC-D604D3873BF3}"/>
              </a:ext>
            </a:extLst>
          </p:cNvPr>
          <p:cNvGrpSpPr/>
          <p:nvPr/>
        </p:nvGrpSpPr>
        <p:grpSpPr>
          <a:xfrm>
            <a:off x="901810" y="688489"/>
            <a:ext cx="10451990" cy="5667861"/>
            <a:chOff x="0" y="0"/>
            <a:chExt cx="9622360" cy="4983480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A463690F-D7A5-67F2-3421-EF5134EA6E9F}"/>
                </a:ext>
              </a:extLst>
            </p:cNvPr>
            <p:cNvGrpSpPr/>
            <p:nvPr/>
          </p:nvGrpSpPr>
          <p:grpSpPr>
            <a:xfrm>
              <a:off x="0" y="0"/>
              <a:ext cx="9622360" cy="4983480"/>
              <a:chOff x="0" y="0"/>
              <a:chExt cx="9519285" cy="4888913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88A441BA-BC46-3031-96FA-09D0EE3E7E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519285" cy="487934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281BE376-C8F5-FD30-656C-8DEC3CFE3F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5596" y="77152"/>
                <a:ext cx="8419408" cy="4686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3 - Quelle est la date de la mort de Jeanne D’arc ?</a:t>
                </a:r>
              </a:p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1200" kern="100" dirty="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C3850CE1-7A07-047A-DB37-7EF3F75F2D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22209" y="3336238"/>
                <a:ext cx="2287509" cy="817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1428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E2C65BC6-00E0-CDA7-991D-8E1082675B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94600" y="4071668"/>
                <a:ext cx="2171414" cy="5911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1430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7F805A80-4D7F-4B04-7668-C1C9543C417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05067" y="3269411"/>
                <a:ext cx="2231277" cy="817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1429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456B3EE5-4FFC-5E3A-A991-4AAD4B6B080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6526" y="4071668"/>
                <a:ext cx="2158488" cy="817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1431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FE047BFC-094A-9CEC-4A59-E343FBF9F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5140" y="1043940"/>
              <a:ext cx="3554730" cy="201295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879147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5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19C60851-082A-FD4F-4E20-6B715E327492}"/>
              </a:ext>
            </a:extLst>
          </p:cNvPr>
          <p:cNvGrpSpPr/>
          <p:nvPr/>
        </p:nvGrpSpPr>
        <p:grpSpPr>
          <a:xfrm>
            <a:off x="892884" y="136525"/>
            <a:ext cx="10852549" cy="5743163"/>
            <a:chOff x="0" y="0"/>
            <a:chExt cx="9847766" cy="4929820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A7928967-6712-1FE5-361B-6CE745440B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519285" cy="4879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5E343DF1-1635-9697-26F0-C7F05F47C5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961" y="67667"/>
              <a:ext cx="9488805" cy="509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4 -Quel ministre d’état a été le protégé de La Pompadour ?</a:t>
              </a:r>
              <a:endParaRPr lang="fr-FR" sz="26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B348BCB1-19C5-0DE3-B4CA-87F7AF46C3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1547" y="3269411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Necker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1BD37D9D-F5D9-0F9E-7A0F-9FA16341EF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0041" y="4112575"/>
              <a:ext cx="2865538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De Maupeou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C820ABC8-2214-839C-38A4-3A31781C8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2687" y="3309874"/>
              <a:ext cx="415101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Cardinal de Bernis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8FFF97AD-CCC9-2A6B-831C-4AE21E9C69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1652" y="4063041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Choisel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Image 12" descr="Madame de Pompadour — Wikipédia">
            <a:extLst>
              <a:ext uri="{FF2B5EF4-FFF2-40B4-BE49-F238E27FC236}">
                <a16:creationId xmlns:a16="http://schemas.microsoft.com/office/drawing/2014/main" id="{72430475-3112-4C83-AF35-F876BE5938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14" y="1047472"/>
            <a:ext cx="3222692" cy="2582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639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6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FC2F1E84-C9EE-DC80-64F9-17A8AFEE3BF4}"/>
              </a:ext>
            </a:extLst>
          </p:cNvPr>
          <p:cNvGrpSpPr/>
          <p:nvPr/>
        </p:nvGrpSpPr>
        <p:grpSpPr>
          <a:xfrm>
            <a:off x="901810" y="439934"/>
            <a:ext cx="11050978" cy="5881312"/>
            <a:chOff x="117827" y="-87210"/>
            <a:chExt cx="10235057" cy="5297552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BDF33761-5DFF-18FB-1BFE-D2071C0D1E9D}"/>
                </a:ext>
              </a:extLst>
            </p:cNvPr>
            <p:cNvGrpSpPr/>
            <p:nvPr/>
          </p:nvGrpSpPr>
          <p:grpSpPr>
            <a:xfrm>
              <a:off x="117827" y="-87210"/>
              <a:ext cx="10235057" cy="5297552"/>
              <a:chOff x="117827" y="-87221"/>
              <a:chExt cx="10235057" cy="5298230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3DF28315-3723-78F1-65AF-765377ADB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27" y="-87221"/>
                <a:ext cx="10235057" cy="524590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D9C15205-DAE6-8657-CEA4-995B1A05250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46789" y="3477124"/>
                <a:ext cx="2196464" cy="940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Pierre I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37A162C3-76B8-0921-B72E-47EA2AB339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39139" y="4253384"/>
                <a:ext cx="2717799" cy="940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Pierre III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0A32266C-FDD6-AFA5-FAB6-3F074898D8F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98250" y="3432813"/>
                <a:ext cx="2491739" cy="940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Pierre II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853A606F-5104-56AF-AE0B-466BD10CBD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16239" y="4270455"/>
                <a:ext cx="2990849" cy="940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Alexandre I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233367E5-A84E-F817-E61D-B3F702885E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56814" y="28580"/>
                <a:ext cx="8938570" cy="4755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5 - Avec quel Tsar Catherine II de Russie était mariée 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6" name="Image 5" descr="Catherine II, douze amants, un seul amour - Edition du soir Ouest-France -  10/07/2015">
              <a:extLst>
                <a:ext uri="{FF2B5EF4-FFF2-40B4-BE49-F238E27FC236}">
                  <a16:creationId xmlns:a16="http://schemas.microsoft.com/office/drawing/2014/main" id="{58DCD49A-0623-33B9-C7D6-A1D19029A8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124200" y="830580"/>
              <a:ext cx="3708400" cy="234823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66244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7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368FBC28-0F85-1F2D-8522-22985672D946}"/>
              </a:ext>
            </a:extLst>
          </p:cNvPr>
          <p:cNvGrpSpPr/>
          <p:nvPr/>
        </p:nvGrpSpPr>
        <p:grpSpPr>
          <a:xfrm>
            <a:off x="925159" y="333487"/>
            <a:ext cx="11187952" cy="6022863"/>
            <a:chOff x="0" y="0"/>
            <a:chExt cx="9860915" cy="5076825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58426648-6EB6-D846-5E72-E329C280BB82}"/>
                </a:ext>
              </a:extLst>
            </p:cNvPr>
            <p:cNvGrpSpPr/>
            <p:nvPr/>
          </p:nvGrpSpPr>
          <p:grpSpPr>
            <a:xfrm>
              <a:off x="0" y="0"/>
              <a:ext cx="9860915" cy="5076825"/>
              <a:chOff x="0" y="0"/>
              <a:chExt cx="9861480" cy="5079972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B1082555-EFA1-C7EE-FFCD-27014B00E5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60585" cy="50031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99520178-F4FD-CEDC-B35A-2813F1662CF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9125" y="64248"/>
                <a:ext cx="9188245" cy="4452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6 - Quelle reine n’a pas été régente </a:t>
                </a:r>
                <a:r>
                  <a:rPr lang="fr-FR" sz="2600" b="1" kern="100" dirty="0"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du royaume de</a:t>
                </a: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France 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9D65F538-A5B2-34CB-D563-E7A3EAB83B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58515" y="3368971"/>
                <a:ext cx="3786086" cy="8183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Marie de Médicis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B7879BF0-0B60-F3D9-9922-041B22E09C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4652" y="4183494"/>
                <a:ext cx="4499867" cy="8183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Isabeau de Bavière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B6178798-6795-2986-BB8C-D9D62D3C159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50094" y="3355379"/>
                <a:ext cx="4371974" cy="15345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Catherine de Médicis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 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AE4A31AA-C5F4-1147-22E1-35F966321BF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06981" y="4261653"/>
                <a:ext cx="4254499" cy="8183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000" b="1" kern="100" cap="all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nne d’</a:t>
                </a:r>
                <a:r>
                  <a:rPr lang="fr-FR" sz="3000" b="1" kern="100" cap="all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fr-FR" sz="30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utriche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14D2B62B-028D-2B68-D6EB-AECCCC9CE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9960" y="807720"/>
              <a:ext cx="2029460" cy="23310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9307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8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CEB4F495-22E3-9BDC-16A2-4A7BD90D587B}"/>
              </a:ext>
            </a:extLst>
          </p:cNvPr>
          <p:cNvGrpSpPr/>
          <p:nvPr/>
        </p:nvGrpSpPr>
        <p:grpSpPr>
          <a:xfrm>
            <a:off x="901809" y="451821"/>
            <a:ext cx="10759479" cy="5904529"/>
            <a:chOff x="0" y="0"/>
            <a:chExt cx="9586595" cy="5045075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C4FF4406-E364-B767-1FF4-5D2FEAA05179}"/>
                </a:ext>
              </a:extLst>
            </p:cNvPr>
            <p:cNvGrpSpPr/>
            <p:nvPr/>
          </p:nvGrpSpPr>
          <p:grpSpPr>
            <a:xfrm>
              <a:off x="0" y="0"/>
              <a:ext cx="9586595" cy="5045075"/>
              <a:chOff x="0" y="0"/>
              <a:chExt cx="9586595" cy="5046271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065EFD5B-764F-8383-DA20-2D5372ACE9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586595" cy="491363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A62AC0A4-2CA0-6563-18BF-16D17143B8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8225" y="77860"/>
                <a:ext cx="8872854" cy="4511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7 - A quelle dynastie appartenait Elisabeth I d’Angleterre 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BAD125B2-CB47-7610-20C5-B274B5E446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34763" y="3297894"/>
                <a:ext cx="3058159" cy="9406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Tudor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28F8B340-03D3-3E15-F914-D540982516B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5837" y="4105741"/>
                <a:ext cx="2842894" cy="9405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Plantagenet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0FFAC582-AE9F-6AB5-808B-2EF94EE66B8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27210" y="3279503"/>
                <a:ext cx="2204719" cy="9405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Windsor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ED33F367-F6CC-9EB2-DD87-990ABDE75DD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31884" y="4072782"/>
                <a:ext cx="2088514" cy="9406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Stuart</a:t>
                </a:r>
                <a:r>
                  <a:rPr lang="fr-FR" sz="1200" kern="10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p:grpSp>
        <p:pic>
          <p:nvPicPr>
            <p:cNvPr id="6" name="Image 5" descr="Élisabeth I d'Angleterre | Institut Iliade">
              <a:extLst>
                <a:ext uri="{FF2B5EF4-FFF2-40B4-BE49-F238E27FC236}">
                  <a16:creationId xmlns:a16="http://schemas.microsoft.com/office/drawing/2014/main" id="{8B25D70B-ED94-91BD-8176-BCB302D41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2760" y="1005840"/>
              <a:ext cx="3480435" cy="19589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42102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9</a:t>
            </a:fld>
            <a:r>
              <a:rPr lang="fr-FR" dirty="0"/>
              <a:t>/16</a:t>
            </a:r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9D3B42A0-718D-AD60-247A-33FA047BB2DD}"/>
              </a:ext>
            </a:extLst>
          </p:cNvPr>
          <p:cNvGrpSpPr/>
          <p:nvPr/>
        </p:nvGrpSpPr>
        <p:grpSpPr>
          <a:xfrm>
            <a:off x="901810" y="311973"/>
            <a:ext cx="10987581" cy="6642846"/>
            <a:chOff x="0" y="0"/>
            <a:chExt cx="9760585" cy="5758843"/>
          </a:xfrm>
        </p:grpSpPr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721F1F5A-A37C-5C15-26E6-DCA9B4057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Zone de texte 2">
              <a:extLst>
                <a:ext uri="{FF2B5EF4-FFF2-40B4-BE49-F238E27FC236}">
                  <a16:creationId xmlns:a16="http://schemas.microsoft.com/office/drawing/2014/main" id="{9FBAF10F-2BC2-4227-D988-F286EEF8FE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108" y="49253"/>
              <a:ext cx="9110754" cy="457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8 - Qui a été 2 fois reine : France </a:t>
              </a:r>
              <a:r>
                <a:rPr lang="fr-FR" sz="2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et Ecosse?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Zone de texte 2">
              <a:extLst>
                <a:ext uri="{FF2B5EF4-FFF2-40B4-BE49-F238E27FC236}">
                  <a16:creationId xmlns:a16="http://schemas.microsoft.com/office/drawing/2014/main" id="{FECE66CB-E33F-8A0A-7CE5-52AD863DB1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5712" y="3416060"/>
              <a:ext cx="3686206" cy="817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Anne de Bretagne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Zone de texte 2">
              <a:extLst>
                <a:ext uri="{FF2B5EF4-FFF2-40B4-BE49-F238E27FC236}">
                  <a16:creationId xmlns:a16="http://schemas.microsoft.com/office/drawing/2014/main" id="{B19D6EF9-FFAB-F164-F55D-A667C211F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176" y="4224523"/>
              <a:ext cx="3785901" cy="153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Aliénor d’Aquitaine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 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Zone de texte 2">
              <a:extLst>
                <a:ext uri="{FF2B5EF4-FFF2-40B4-BE49-F238E27FC236}">
                  <a16:creationId xmlns:a16="http://schemas.microsoft.com/office/drawing/2014/main" id="{25DF9955-7346-FDF2-1B9B-807BF31C7F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71995" y="3441939"/>
              <a:ext cx="2796563" cy="817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Marie I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Zone de texte 2">
              <a:extLst>
                <a:ext uri="{FF2B5EF4-FFF2-40B4-BE49-F238E27FC236}">
                  <a16:creationId xmlns:a16="http://schemas.microsoft.com/office/drawing/2014/main" id="{F8AF0595-0B68-B4B4-F8C4-3CD2ED95C7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31274" y="4202487"/>
              <a:ext cx="266573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Marie Stuart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1" name="Image 20" descr="Confectionnée au XVIIe siècle, la couronne de Saint Edouard est traditionnellement utilisée lors du couronnement des rois et reines d’Angleterre.">
            <a:extLst>
              <a:ext uri="{FF2B5EF4-FFF2-40B4-BE49-F238E27FC236}">
                <a16:creationId xmlns:a16="http://schemas.microsoft.com/office/drawing/2014/main" id="{B292FF11-A619-788D-6361-E039378BE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428" y="1308984"/>
            <a:ext cx="4132343" cy="2582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1146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10</a:t>
            </a:fld>
            <a:r>
              <a:rPr lang="fr-FR" dirty="0"/>
              <a:t>/16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5C43DF77-7B5D-FF5A-E4C9-654975998E2D}"/>
              </a:ext>
            </a:extLst>
          </p:cNvPr>
          <p:cNvGrpSpPr/>
          <p:nvPr/>
        </p:nvGrpSpPr>
        <p:grpSpPr>
          <a:xfrm>
            <a:off x="901810" y="419548"/>
            <a:ext cx="11440489" cy="5477665"/>
            <a:chOff x="0" y="0"/>
            <a:chExt cx="10311270" cy="5003165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068E3807-0976-1AD7-E8B9-BB437FEDD3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BEEC4F59-18B5-4841-DE75-B4A9CB58D6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3201"/>
              <a:ext cx="10311270" cy="482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5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9</a:t>
              </a:r>
              <a:r>
                <a:rPr lang="fr-FR" sz="25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- Lequel de ces rois n’avait pas pour mère Catherine de Médicis ?</a:t>
              </a:r>
              <a:endParaRPr lang="fr-FR" sz="25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BA701647-AD78-8DF5-2E6A-5AE1B72947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7506" y="3367043"/>
              <a:ext cx="3058159" cy="635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François II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00D75F1D-7863-E8B6-9179-5F89F39721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247" y="4119073"/>
              <a:ext cx="2561590" cy="635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Henri II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16A1726F-9044-0CF2-88D3-6BF970DE99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36777" y="3298677"/>
              <a:ext cx="2795904" cy="635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Charles IX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Catherine de Médicis | Château de Pau">
              <a:extLst>
                <a:ext uri="{FF2B5EF4-FFF2-40B4-BE49-F238E27FC236}">
                  <a16:creationId xmlns:a16="http://schemas.microsoft.com/office/drawing/2014/main" id="{6539285D-5686-C1D3-89C9-A44F56E9B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8318" y="811850"/>
              <a:ext cx="3027680" cy="234124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Zone de texte 2">
              <a:extLst>
                <a:ext uri="{FF2B5EF4-FFF2-40B4-BE49-F238E27FC236}">
                  <a16:creationId xmlns:a16="http://schemas.microsoft.com/office/drawing/2014/main" id="{132ADF2D-8FB5-A268-1F49-1C72B55677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82056" y="4110527"/>
              <a:ext cx="2561590" cy="635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Henri III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4367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11</a:t>
            </a:fld>
            <a:r>
              <a:rPr lang="fr-FR" dirty="0"/>
              <a:t>/16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id="{2B614454-4778-F5A3-0634-BC2860291B46}"/>
              </a:ext>
            </a:extLst>
          </p:cNvPr>
          <p:cNvGrpSpPr/>
          <p:nvPr/>
        </p:nvGrpSpPr>
        <p:grpSpPr>
          <a:xfrm>
            <a:off x="829376" y="251303"/>
            <a:ext cx="10731295" cy="6170859"/>
            <a:chOff x="0" y="0"/>
            <a:chExt cx="9760585" cy="5067818"/>
          </a:xfrm>
        </p:grpSpPr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1D18F2F7-A9BE-7101-0690-92F75A893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253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CF183071-1668-EBDB-79DE-9F8AAD06BE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0235" y="3296873"/>
              <a:ext cx="305815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Jane Austin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5BFC53FB-0EAA-FAAA-E06F-4EEEFCBAB7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5457" y="3313651"/>
              <a:ext cx="3503776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Emilie Brontë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Zone de texte 2">
              <a:extLst>
                <a:ext uri="{FF2B5EF4-FFF2-40B4-BE49-F238E27FC236}">
                  <a16:creationId xmlns:a16="http://schemas.microsoft.com/office/drawing/2014/main" id="{A7CCB800-D020-2967-FC2C-B46852C786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0118" y="4085439"/>
              <a:ext cx="420448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Charlotte Brontë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Zone de texte 2">
              <a:extLst>
                <a:ext uri="{FF2B5EF4-FFF2-40B4-BE49-F238E27FC236}">
                  <a16:creationId xmlns:a16="http://schemas.microsoft.com/office/drawing/2014/main" id="{D517EF16-2739-504B-11A2-60245ACBBC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84397" y="4127384"/>
              <a:ext cx="420448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Louisa May Alcott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A847EE7F-46BA-B6C1-C154-A56D616D05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3494" y="813732"/>
              <a:ext cx="1654810" cy="2323465"/>
            </a:xfrm>
            <a:prstGeom prst="rect">
              <a:avLst/>
            </a:prstGeom>
            <a:noFill/>
          </p:spPr>
        </p:pic>
      </p:grpSp>
      <p:sp>
        <p:nvSpPr>
          <p:cNvPr id="2" name="Zone de texte 2">
            <a:extLst>
              <a:ext uri="{FF2B5EF4-FFF2-40B4-BE49-F238E27FC236}">
                <a16:creationId xmlns:a16="http://schemas.microsoft.com/office/drawing/2014/main" id="{7C65380E-286F-58FD-39D0-C9D8C068B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173" y="403564"/>
            <a:ext cx="6777316" cy="5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600" b="1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10 - Qui a écrit </a:t>
            </a:r>
            <a:r>
              <a:rPr lang="fr-FR" sz="2600" b="1" i="1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Raison et Sentiment</a:t>
            </a:r>
            <a:r>
              <a:rPr lang="fr-FR" sz="2600" b="1" kern="100" dirty="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?</a:t>
            </a:r>
            <a:endParaRPr lang="fr-FR" sz="2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263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12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E09BF04D-7A8F-7942-A988-806836CE4C7A}"/>
              </a:ext>
            </a:extLst>
          </p:cNvPr>
          <p:cNvGrpSpPr/>
          <p:nvPr/>
        </p:nvGrpSpPr>
        <p:grpSpPr>
          <a:xfrm>
            <a:off x="995399" y="580884"/>
            <a:ext cx="10451990" cy="5740361"/>
            <a:chOff x="87393" y="38760"/>
            <a:chExt cx="9759950" cy="5041879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B62E80BF-8A13-6752-1F50-E2D04B2EF550}"/>
                </a:ext>
              </a:extLst>
            </p:cNvPr>
            <p:cNvGrpSpPr/>
            <p:nvPr/>
          </p:nvGrpSpPr>
          <p:grpSpPr>
            <a:xfrm>
              <a:off x="87393" y="38760"/>
              <a:ext cx="9759950" cy="5041879"/>
              <a:chOff x="87399" y="38760"/>
              <a:chExt cx="9760585" cy="5041924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7BF3BB27-4CFD-5955-A884-05E2EC6F40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399" y="38760"/>
                <a:ext cx="9760585" cy="50031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3E3A7C8B-BA10-634C-DFF9-1214F5C8E6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5984" y="51758"/>
                <a:ext cx="9344513" cy="4636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11- Quel musicien a été le grand ami de Clara Schumann 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EA648698-776D-18B7-7B51-6F5EFD10B7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28726" y="3312543"/>
                <a:ext cx="3057723" cy="9404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Schubert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F21C83C2-734F-3ABD-DA47-C6FED80886F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5902" y="4117644"/>
                <a:ext cx="3242309" cy="9404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Wagner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D89AE898-21CD-B1ED-AA6C-C5F5DBFCE7E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69405" y="3303572"/>
                <a:ext cx="2795904" cy="9404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Brahms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07AE931C-FF6B-9BE2-F3E4-E42C056A8C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81542" y="4140241"/>
                <a:ext cx="2665902" cy="9404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Bruch</a:t>
                </a:r>
                <a:r>
                  <a:rPr lang="fr-FR" sz="1200" kern="10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p:grpSp>
        <p:pic>
          <p:nvPicPr>
            <p:cNvPr id="6" name="Image 5" descr="Portrait de Clara Wieck-Schumann.">
              <a:extLst>
                <a:ext uri="{FF2B5EF4-FFF2-40B4-BE49-F238E27FC236}">
                  <a16:creationId xmlns:a16="http://schemas.microsoft.com/office/drawing/2014/main" id="{B861863E-A2E3-5039-264E-E279F3023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8760" y="1057012"/>
              <a:ext cx="3564255" cy="20193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5439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13</a:t>
            </a:fld>
            <a:r>
              <a:rPr lang="fr-FR" dirty="0"/>
              <a:t>/16</a:t>
            </a:r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E1322FE3-A3B7-7E37-B6A3-29F433E65D3A}"/>
              </a:ext>
            </a:extLst>
          </p:cNvPr>
          <p:cNvGrpSpPr/>
          <p:nvPr/>
        </p:nvGrpSpPr>
        <p:grpSpPr>
          <a:xfrm>
            <a:off x="774590" y="441064"/>
            <a:ext cx="11761823" cy="5880181"/>
            <a:chOff x="0" y="0"/>
            <a:chExt cx="10823184" cy="5154319"/>
          </a:xfrm>
        </p:grpSpPr>
        <p:pic>
          <p:nvPicPr>
            <p:cNvPr id="16" name="Image 15" descr="Beauty And Brains: How One Hollywood Actress Invented The Technology For  Cell Phones And Wi-Fi | The Odyssey Online">
              <a:extLst>
                <a:ext uri="{FF2B5EF4-FFF2-40B4-BE49-F238E27FC236}">
                  <a16:creationId xmlns:a16="http://schemas.microsoft.com/office/drawing/2014/main" id="{272D186F-464B-82B0-6E77-6C431F2E4C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4202" y="713064"/>
              <a:ext cx="3034030" cy="245618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7" name="Groupe 16">
              <a:extLst>
                <a:ext uri="{FF2B5EF4-FFF2-40B4-BE49-F238E27FC236}">
                  <a16:creationId xmlns:a16="http://schemas.microsoft.com/office/drawing/2014/main" id="{02233D0E-97F6-F494-530B-6F57F8B9183D}"/>
                </a:ext>
              </a:extLst>
            </p:cNvPr>
            <p:cNvGrpSpPr/>
            <p:nvPr/>
          </p:nvGrpSpPr>
          <p:grpSpPr>
            <a:xfrm>
              <a:off x="0" y="0"/>
              <a:ext cx="10823184" cy="5154319"/>
              <a:chOff x="0" y="0"/>
              <a:chExt cx="10823769" cy="5156819"/>
            </a:xfrm>
          </p:grpSpPr>
          <p:pic>
            <p:nvPicPr>
              <p:cNvPr id="19" name="Image 18">
                <a:extLst>
                  <a:ext uri="{FF2B5EF4-FFF2-40B4-BE49-F238E27FC236}">
                    <a16:creationId xmlns:a16="http://schemas.microsoft.com/office/drawing/2014/main" id="{B20F2654-D20C-5FA0-DB08-A16DBC8CB2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60585" cy="50031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0" name="Zone de texte 2">
                <a:extLst>
                  <a:ext uri="{FF2B5EF4-FFF2-40B4-BE49-F238E27FC236}">
                    <a16:creationId xmlns:a16="http://schemas.microsoft.com/office/drawing/2014/main" id="{A6B8B776-218B-7494-D403-919973576FE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426" y="94965"/>
                <a:ext cx="10790343" cy="4334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3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12 - Quelle est la première aviatrice à avoir traversé l’Atlantique nord ?</a:t>
                </a:r>
                <a:endParaRPr lang="fr-FR" sz="23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Zone de texte 2">
                <a:extLst>
                  <a:ext uri="{FF2B5EF4-FFF2-40B4-BE49-F238E27FC236}">
                    <a16:creationId xmlns:a16="http://schemas.microsoft.com/office/drawing/2014/main" id="{ABE68307-527F-C885-30F1-F1D8F143121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3575" y="3329563"/>
                <a:ext cx="4496677" cy="940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Hélène Boucher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Zone de texte 2">
                <a:extLst>
                  <a:ext uri="{FF2B5EF4-FFF2-40B4-BE49-F238E27FC236}">
                    <a16:creationId xmlns:a16="http://schemas.microsoft.com/office/drawing/2014/main" id="{EB528F23-8337-D7FA-E770-BA1B98B59C1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1733" y="4174541"/>
                <a:ext cx="3654621" cy="940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Maryse Bastier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Zone de texte 2">
                <a:extLst>
                  <a:ext uri="{FF2B5EF4-FFF2-40B4-BE49-F238E27FC236}">
                    <a16:creationId xmlns:a16="http://schemas.microsoft.com/office/drawing/2014/main" id="{E9FCBC74-E374-C0A9-F17C-4BBF3592EF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88951" y="3342962"/>
                <a:ext cx="4271875" cy="940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Amelia Earhart  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Zone de texte 2">
                <a:extLst>
                  <a:ext uri="{FF2B5EF4-FFF2-40B4-BE49-F238E27FC236}">
                    <a16:creationId xmlns:a16="http://schemas.microsoft.com/office/drawing/2014/main" id="{8F4E4DAE-D379-5A60-7C9C-31424B65793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75595" y="4215929"/>
                <a:ext cx="4000080" cy="9408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Adrienne Bolland</a:t>
                </a:r>
                <a:r>
                  <a:rPr lang="fr-FR" sz="1200" kern="100">
                    <a:effectLst/>
                    <a:latin typeface="Aptos" panose="020B0004020202020204" pitchFamily="34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p:grpSp>
        <p:pic>
          <p:nvPicPr>
            <p:cNvPr id="18" name="Image 17" descr="Amelia Earhart — Wikipédia">
              <a:extLst>
                <a:ext uri="{FF2B5EF4-FFF2-40B4-BE49-F238E27FC236}">
                  <a16:creationId xmlns:a16="http://schemas.microsoft.com/office/drawing/2014/main" id="{6E75618F-424F-869C-25F3-A7609CE06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429" y="788565"/>
              <a:ext cx="3176905" cy="236791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62518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14</a:t>
            </a:fld>
            <a:r>
              <a:rPr lang="fr-FR" dirty="0"/>
              <a:t>/16</a:t>
            </a:r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98E73025-7562-66AD-9F75-EBE724394DA0}"/>
              </a:ext>
            </a:extLst>
          </p:cNvPr>
          <p:cNvGrpSpPr/>
          <p:nvPr/>
        </p:nvGrpSpPr>
        <p:grpSpPr>
          <a:xfrm>
            <a:off x="901810" y="536754"/>
            <a:ext cx="10963875" cy="5819596"/>
            <a:chOff x="0" y="0"/>
            <a:chExt cx="9760603" cy="5148741"/>
          </a:xfrm>
        </p:grpSpPr>
        <p:pic>
          <p:nvPicPr>
            <p:cNvPr id="16" name="Image 15">
              <a:extLst>
                <a:ext uri="{FF2B5EF4-FFF2-40B4-BE49-F238E27FC236}">
                  <a16:creationId xmlns:a16="http://schemas.microsoft.com/office/drawing/2014/main" id="{D42BC94C-485A-6E99-B89F-14359305C1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Zone de texte 2">
              <a:extLst>
                <a:ext uri="{FF2B5EF4-FFF2-40B4-BE49-F238E27FC236}">
                  <a16:creationId xmlns:a16="http://schemas.microsoft.com/office/drawing/2014/main" id="{B1D91A23-6C17-0A7B-0CBA-074EFD273A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81891"/>
              <a:ext cx="9760603" cy="392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1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13 - Quelle star d’Hollywood a été la </a:t>
              </a:r>
              <a:r>
                <a:rPr lang="fr-FR" sz="2100" b="1" kern="100" dirty="0" err="1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co</a:t>
              </a:r>
              <a:r>
                <a:rPr lang="fr-FR" sz="21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-inventrice d’un codage de transmission ?</a:t>
              </a:r>
              <a:endParaRPr lang="fr-FR" sz="2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Zone de texte 2">
              <a:extLst>
                <a:ext uri="{FF2B5EF4-FFF2-40B4-BE49-F238E27FC236}">
                  <a16:creationId xmlns:a16="http://schemas.microsoft.com/office/drawing/2014/main" id="{53359664-7FD5-5B02-85E4-ACB4EBCE81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34500" y="3303916"/>
              <a:ext cx="4496442" cy="940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Lauren Bacall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Zone de texte 2">
              <a:extLst>
                <a:ext uri="{FF2B5EF4-FFF2-40B4-BE49-F238E27FC236}">
                  <a16:creationId xmlns:a16="http://schemas.microsoft.com/office/drawing/2014/main" id="{E47AB00D-DB32-B29A-7884-8AE722FE7E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4112" y="4148894"/>
              <a:ext cx="3654431" cy="606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 err="1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Hedy</a:t>
              </a: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fr-FR" sz="3600" b="1" kern="100" dirty="0" err="1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Lamarr</a:t>
              </a:r>
              <a:r>
                <a: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0" name="Zone de texte 2">
              <a:extLst>
                <a:ext uri="{FF2B5EF4-FFF2-40B4-BE49-F238E27FC236}">
                  <a16:creationId xmlns:a16="http://schemas.microsoft.com/office/drawing/2014/main" id="{4EAB1988-998C-E23D-1245-E0F8921E12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8951" y="3342962"/>
              <a:ext cx="4271652" cy="940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Rita Hayworth  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Zone de texte 2">
              <a:extLst>
                <a:ext uri="{FF2B5EF4-FFF2-40B4-BE49-F238E27FC236}">
                  <a16:creationId xmlns:a16="http://schemas.microsoft.com/office/drawing/2014/main" id="{F2512401-EBBE-3C39-C35D-CF92AE81D3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2394" y="4207949"/>
              <a:ext cx="3745871" cy="9407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Lana Turner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3" name="Image 22" descr="Hedy Lamarr, la dame qui aurait inventé l'étalement de spectre ? Mythe et  réalité de la belle actrice et de ses invention">
            <a:extLst>
              <a:ext uri="{FF2B5EF4-FFF2-40B4-BE49-F238E27FC236}">
                <a16:creationId xmlns:a16="http://schemas.microsoft.com/office/drawing/2014/main" id="{E1B1961D-BD84-59C9-9C1A-74FCA0FB9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436" y="1568146"/>
            <a:ext cx="4169432" cy="24143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4403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15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68738B6C-9185-6065-2B87-4F7D7372F339}"/>
              </a:ext>
            </a:extLst>
          </p:cNvPr>
          <p:cNvGrpSpPr/>
          <p:nvPr/>
        </p:nvGrpSpPr>
        <p:grpSpPr>
          <a:xfrm>
            <a:off x="901810" y="247426"/>
            <a:ext cx="10774886" cy="5970494"/>
            <a:chOff x="0" y="0"/>
            <a:chExt cx="9819494" cy="5079294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0CE2BF4C-4C9A-999C-0ACD-07385685A2A3}"/>
                </a:ext>
              </a:extLst>
            </p:cNvPr>
            <p:cNvGrpSpPr/>
            <p:nvPr/>
          </p:nvGrpSpPr>
          <p:grpSpPr>
            <a:xfrm>
              <a:off x="0" y="0"/>
              <a:ext cx="9819494" cy="5079294"/>
              <a:chOff x="-59823" y="0"/>
              <a:chExt cx="9820408" cy="5080324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9C1BE9D1-3437-C18D-98EC-896A526C4C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60585" cy="50031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D3343DD6-8974-2688-8C1F-5EB7EA3BEE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59823" y="71037"/>
                <a:ext cx="9820407" cy="850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200" b="1" kern="100" dirty="0"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14 - Q</a:t>
                </a:r>
                <a:r>
                  <a:rPr lang="fr-FR" sz="22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uelle chanteuse a été prix du conservatoire de violon de Paris ?</a:t>
                </a:r>
                <a:endParaRPr lang="fr-FR" sz="2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545F34D4-D6A5-EFE3-CD77-7972489113F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9748" y="3329271"/>
                <a:ext cx="4760731" cy="9404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Hélène Sagara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AD1F8F4C-0688-3E8C-0DF0-E5E2686121D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18541" y="3329271"/>
                <a:ext cx="3913868" cy="776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Nicole Croisille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509D04F7-76E4-A11A-38E7-B0808E2CE0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01447" y="4139699"/>
                <a:ext cx="3538548" cy="940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Catherine Lara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Zone de texte 2">
                <a:extLst>
                  <a:ext uri="{FF2B5EF4-FFF2-40B4-BE49-F238E27FC236}">
                    <a16:creationId xmlns:a16="http://schemas.microsoft.com/office/drawing/2014/main" id="{19A127BF-6C73-92C8-BDFB-A6B7C42899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0064" y="4122451"/>
                <a:ext cx="4204725" cy="940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Véronique Sanson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6" name="Image 5" descr="♫ Le violon, instrument de musique de la famille des cordes frottées">
              <a:extLst>
                <a:ext uri="{FF2B5EF4-FFF2-40B4-BE49-F238E27FC236}">
                  <a16:creationId xmlns:a16="http://schemas.microsoft.com/office/drawing/2014/main" id="{51DE0E9D-AA59-AEA3-B250-8998B2F61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6486" y="880217"/>
              <a:ext cx="3712210" cy="199961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2072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16</a:t>
            </a:fld>
            <a:r>
              <a:rPr lang="fr-FR" dirty="0"/>
              <a:t>/16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A34D47BD-C3C2-D55A-EEDF-5ED011DF09E8}"/>
              </a:ext>
            </a:extLst>
          </p:cNvPr>
          <p:cNvGrpSpPr/>
          <p:nvPr/>
        </p:nvGrpSpPr>
        <p:grpSpPr>
          <a:xfrm>
            <a:off x="901811" y="279699"/>
            <a:ext cx="10873070" cy="6041547"/>
            <a:chOff x="0" y="0"/>
            <a:chExt cx="9760585" cy="5077460"/>
          </a:xfrm>
        </p:grpSpPr>
        <p:grpSp>
          <p:nvGrpSpPr>
            <p:cNvPr id="15" name="Groupe 14">
              <a:extLst>
                <a:ext uri="{FF2B5EF4-FFF2-40B4-BE49-F238E27FC236}">
                  <a16:creationId xmlns:a16="http://schemas.microsoft.com/office/drawing/2014/main" id="{B60166A0-3AD7-C01C-E2CF-6D1E2787ABE7}"/>
                </a:ext>
              </a:extLst>
            </p:cNvPr>
            <p:cNvGrpSpPr/>
            <p:nvPr/>
          </p:nvGrpSpPr>
          <p:grpSpPr>
            <a:xfrm>
              <a:off x="0" y="0"/>
              <a:ext cx="9760585" cy="5077460"/>
              <a:chOff x="0" y="0"/>
              <a:chExt cx="9760585" cy="5079530"/>
            </a:xfrm>
          </p:grpSpPr>
          <p:pic>
            <p:nvPicPr>
              <p:cNvPr id="17" name="Image 16">
                <a:extLst>
                  <a:ext uri="{FF2B5EF4-FFF2-40B4-BE49-F238E27FC236}">
                    <a16:creationId xmlns:a16="http://schemas.microsoft.com/office/drawing/2014/main" id="{F9DE1FF0-8BF6-3078-B9E7-E46434A988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60585" cy="500316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8" name="Zone de texte 2">
                <a:extLst>
                  <a:ext uri="{FF2B5EF4-FFF2-40B4-BE49-F238E27FC236}">
                    <a16:creationId xmlns:a16="http://schemas.microsoft.com/office/drawing/2014/main" id="{6B74D374-B4A3-28AE-43AB-73B2311A77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2328" y="88937"/>
                <a:ext cx="7700828" cy="4437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15 - Quelle navigatrice a gagné la route du Rhum 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Zone de texte 2">
                <a:extLst>
                  <a:ext uri="{FF2B5EF4-FFF2-40B4-BE49-F238E27FC236}">
                    <a16:creationId xmlns:a16="http://schemas.microsoft.com/office/drawing/2014/main" id="{B10C72C0-00B4-2C37-0458-9386E3DFE8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5119" y="3329456"/>
                <a:ext cx="4153534" cy="9406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Maud Fontenoy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Zone de texte 2">
                <a:extLst>
                  <a:ext uri="{FF2B5EF4-FFF2-40B4-BE49-F238E27FC236}">
                    <a16:creationId xmlns:a16="http://schemas.microsoft.com/office/drawing/2014/main" id="{B4E5B0BF-FFE5-5356-E8D2-85B543E91C5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30700" y="3330469"/>
                <a:ext cx="4384039" cy="9407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Catherine Chabaud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Zone de texte 2">
                <a:extLst>
                  <a:ext uri="{FF2B5EF4-FFF2-40B4-BE49-F238E27FC236}">
                    <a16:creationId xmlns:a16="http://schemas.microsoft.com/office/drawing/2014/main" id="{F628B754-8C30-00C0-59D9-60460A2B23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78753" y="4138716"/>
                <a:ext cx="4298314" cy="9408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Isabelle Autissier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Zone de texte 2">
                <a:extLst>
                  <a:ext uri="{FF2B5EF4-FFF2-40B4-BE49-F238E27FC236}">
                    <a16:creationId xmlns:a16="http://schemas.microsoft.com/office/drawing/2014/main" id="{D54B660F-A8F7-D9E9-7149-C504290C35B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8565" y="4131633"/>
                <a:ext cx="4153534" cy="9407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Florance Arthaud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16" name="Image 15" descr="La Route du Rhum – Prochaine Edition en 2026 ! - Destination Saint-Malo">
              <a:extLst>
                <a:ext uri="{FF2B5EF4-FFF2-40B4-BE49-F238E27FC236}">
                  <a16:creationId xmlns:a16="http://schemas.microsoft.com/office/drawing/2014/main" id="{F1C8096C-1050-CE43-9FB9-47DB39658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1038" y="880844"/>
              <a:ext cx="3558540" cy="199961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459150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18C61-C273-45D6-6FB3-B5833056B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5279471-D2CC-9399-BAF2-314491935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27458A78-3D1C-BB48-6CD6-3275F47AAD54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06D15E4-1BA1-22FD-0ACB-39117E02F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950" y="164592"/>
            <a:ext cx="7831716" cy="652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25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2C68D39-CE45-8BE9-D1E6-72B639A3F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909" y="2339506"/>
            <a:ext cx="4906291" cy="281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73160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343</Words>
  <Application>Microsoft Office PowerPoint</Application>
  <PresentationFormat>Grand écran</PresentationFormat>
  <Paragraphs>140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Comic Sans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</dc:title>
  <dc:creator>chantereau jacques</dc:creator>
  <cp:lastModifiedBy>francis ganry</cp:lastModifiedBy>
  <cp:revision>87</cp:revision>
  <dcterms:created xsi:type="dcterms:W3CDTF">2022-10-18T07:42:19Z</dcterms:created>
  <dcterms:modified xsi:type="dcterms:W3CDTF">2025-12-12T11:46:29Z</dcterms:modified>
</cp:coreProperties>
</file>